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5" r:id="rId2"/>
    <p:sldId id="257" r:id="rId3"/>
    <p:sldId id="297" r:id="rId4"/>
    <p:sldId id="258" r:id="rId5"/>
    <p:sldId id="260" r:id="rId6"/>
    <p:sldId id="295" r:id="rId7"/>
    <p:sldId id="296" r:id="rId8"/>
    <p:sldId id="264" r:id="rId9"/>
    <p:sldId id="270" r:id="rId10"/>
    <p:sldId id="294" r:id="rId11"/>
    <p:sldId id="279" r:id="rId12"/>
    <p:sldId id="266" r:id="rId13"/>
    <p:sldId id="289" r:id="rId14"/>
    <p:sldId id="290" r:id="rId15"/>
    <p:sldId id="278" r:id="rId16"/>
    <p:sldId id="293" r:id="rId17"/>
    <p:sldId id="281" r:id="rId18"/>
    <p:sldId id="282" r:id="rId19"/>
    <p:sldId id="280" r:id="rId20"/>
    <p:sldId id="283" r:id="rId21"/>
    <p:sldId id="292" r:id="rId22"/>
    <p:sldId id="274" r:id="rId23"/>
    <p:sldId id="284" r:id="rId24"/>
    <p:sldId id="285" r:id="rId25"/>
    <p:sldId id="286" r:id="rId26"/>
    <p:sldId id="287" r:id="rId27"/>
    <p:sldId id="288" r:id="rId28"/>
    <p:sldId id="298" r:id="rId29"/>
    <p:sldId id="29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38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21F87-F4D8-479D-A651-A59637B43995}"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7232792C-5248-4D69-BA16-9D457434DFBC}">
      <dgm:prSet/>
      <dgm:spPr/>
      <dgm:t>
        <a:bodyPr/>
        <a:lstStyle/>
        <a:p>
          <a:r>
            <a:rPr lang="en-US"/>
            <a:t>Register</a:t>
          </a:r>
        </a:p>
      </dgm:t>
    </dgm:pt>
    <dgm:pt modelId="{8AF46051-DE7B-4FFF-A18E-024870521CF6}" type="parTrans" cxnId="{7483C504-F6AC-43D7-B8B8-875DDD89C295}">
      <dgm:prSet/>
      <dgm:spPr/>
      <dgm:t>
        <a:bodyPr/>
        <a:lstStyle/>
        <a:p>
          <a:endParaRPr lang="en-US"/>
        </a:p>
      </dgm:t>
    </dgm:pt>
    <dgm:pt modelId="{AC587AEA-8613-436D-8A3E-548C6116C54F}" type="sibTrans" cxnId="{7483C504-F6AC-43D7-B8B8-875DDD89C295}">
      <dgm:prSet/>
      <dgm:spPr/>
      <dgm:t>
        <a:bodyPr/>
        <a:lstStyle/>
        <a:p>
          <a:endParaRPr lang="en-US"/>
        </a:p>
      </dgm:t>
    </dgm:pt>
    <dgm:pt modelId="{AA7FBCF5-0EFC-4F94-AB5C-979598F0F920}">
      <dgm:prSet/>
      <dgm:spPr/>
      <dgm:t>
        <a:bodyPr/>
        <a:lstStyle/>
        <a:p>
          <a:r>
            <a:rPr lang="en-US"/>
            <a:t>Register to the application</a:t>
          </a:r>
        </a:p>
      </dgm:t>
    </dgm:pt>
    <dgm:pt modelId="{275CA816-B1FA-4027-9D0C-C232875F5A8C}" type="parTrans" cxnId="{4AF57F5E-A5E1-46B8-B292-1BE21D9D40CF}">
      <dgm:prSet/>
      <dgm:spPr/>
      <dgm:t>
        <a:bodyPr/>
        <a:lstStyle/>
        <a:p>
          <a:endParaRPr lang="en-US"/>
        </a:p>
      </dgm:t>
    </dgm:pt>
    <dgm:pt modelId="{38FDB89B-2016-4C4A-930A-F4D54AA9416A}" type="sibTrans" cxnId="{4AF57F5E-A5E1-46B8-B292-1BE21D9D40CF}">
      <dgm:prSet/>
      <dgm:spPr/>
      <dgm:t>
        <a:bodyPr/>
        <a:lstStyle/>
        <a:p>
          <a:endParaRPr lang="en-US"/>
        </a:p>
      </dgm:t>
    </dgm:pt>
    <dgm:pt modelId="{9E7A3FFF-2ED5-46AE-9878-C56BE5A21AC0}">
      <dgm:prSet/>
      <dgm:spPr/>
      <dgm:t>
        <a:bodyPr/>
        <a:lstStyle/>
        <a:p>
          <a:r>
            <a:rPr lang="en-US" dirty="0"/>
            <a:t>Sign In</a:t>
          </a:r>
        </a:p>
      </dgm:t>
    </dgm:pt>
    <dgm:pt modelId="{1778CCBF-AB68-4BE2-8925-4900F6557113}" type="parTrans" cxnId="{70412579-0306-4837-B795-8FC112538CC3}">
      <dgm:prSet/>
      <dgm:spPr/>
      <dgm:t>
        <a:bodyPr/>
        <a:lstStyle/>
        <a:p>
          <a:endParaRPr lang="en-US"/>
        </a:p>
      </dgm:t>
    </dgm:pt>
    <dgm:pt modelId="{039D3924-01B5-4F7B-9525-ED286D4A3D29}" type="sibTrans" cxnId="{70412579-0306-4837-B795-8FC112538CC3}">
      <dgm:prSet/>
      <dgm:spPr/>
      <dgm:t>
        <a:bodyPr/>
        <a:lstStyle/>
        <a:p>
          <a:endParaRPr lang="en-US"/>
        </a:p>
      </dgm:t>
    </dgm:pt>
    <dgm:pt modelId="{E8BCDA02-1B0D-49DE-AAC0-D18C6106D2D0}">
      <dgm:prSet/>
      <dgm:spPr/>
      <dgm:t>
        <a:bodyPr/>
        <a:lstStyle/>
        <a:p>
          <a:r>
            <a:rPr lang="en-US"/>
            <a:t>Sign into the application to maintain the record of activities</a:t>
          </a:r>
        </a:p>
      </dgm:t>
    </dgm:pt>
    <dgm:pt modelId="{80F990BE-4565-47C3-A6C4-BF3581A66B11}" type="parTrans" cxnId="{CC6C285C-2C45-4F00-8569-3BC1D9AA2C7A}">
      <dgm:prSet/>
      <dgm:spPr/>
      <dgm:t>
        <a:bodyPr/>
        <a:lstStyle/>
        <a:p>
          <a:endParaRPr lang="en-US"/>
        </a:p>
      </dgm:t>
    </dgm:pt>
    <dgm:pt modelId="{8977A057-393D-4D2E-95E2-0C13E85CE40D}" type="sibTrans" cxnId="{CC6C285C-2C45-4F00-8569-3BC1D9AA2C7A}">
      <dgm:prSet/>
      <dgm:spPr/>
      <dgm:t>
        <a:bodyPr/>
        <a:lstStyle/>
        <a:p>
          <a:endParaRPr lang="en-US"/>
        </a:p>
      </dgm:t>
    </dgm:pt>
    <dgm:pt modelId="{C03D2443-B1D4-4C39-BD0C-A184E29C4FEA}">
      <dgm:prSet/>
      <dgm:spPr/>
      <dgm:t>
        <a:bodyPr/>
        <a:lstStyle/>
        <a:p>
          <a:r>
            <a:rPr lang="en-US"/>
            <a:t>Apply</a:t>
          </a:r>
        </a:p>
      </dgm:t>
    </dgm:pt>
    <dgm:pt modelId="{9A8DEF21-F870-404A-97F1-87F82646E758}" type="parTrans" cxnId="{FA6EA601-909D-4325-9A2F-AA7BCFF9E65E}">
      <dgm:prSet/>
      <dgm:spPr/>
      <dgm:t>
        <a:bodyPr/>
        <a:lstStyle/>
        <a:p>
          <a:endParaRPr lang="en-US"/>
        </a:p>
      </dgm:t>
    </dgm:pt>
    <dgm:pt modelId="{8F97E25C-87D5-4855-939A-6F5FE0C14CA5}" type="sibTrans" cxnId="{FA6EA601-909D-4325-9A2F-AA7BCFF9E65E}">
      <dgm:prSet/>
      <dgm:spPr/>
      <dgm:t>
        <a:bodyPr/>
        <a:lstStyle/>
        <a:p>
          <a:endParaRPr lang="en-US"/>
        </a:p>
      </dgm:t>
    </dgm:pt>
    <dgm:pt modelId="{9C6DCACC-A319-4646-B38A-08F10F2FB22D}">
      <dgm:prSet/>
      <dgm:spPr/>
      <dgm:t>
        <a:bodyPr/>
        <a:lstStyle/>
        <a:p>
          <a:r>
            <a:rPr lang="en-US"/>
            <a:t>Apply filters and sort results based on different genres</a:t>
          </a:r>
        </a:p>
      </dgm:t>
    </dgm:pt>
    <dgm:pt modelId="{870D9D63-DAE3-4DDD-B987-E2E39E944488}" type="parTrans" cxnId="{A3BECCC6-1CF4-4E91-8396-947E57760286}">
      <dgm:prSet/>
      <dgm:spPr/>
      <dgm:t>
        <a:bodyPr/>
        <a:lstStyle/>
        <a:p>
          <a:endParaRPr lang="en-US"/>
        </a:p>
      </dgm:t>
    </dgm:pt>
    <dgm:pt modelId="{E6C8A972-CAC6-4F29-9D70-614BA28C4E1E}" type="sibTrans" cxnId="{A3BECCC6-1CF4-4E91-8396-947E57760286}">
      <dgm:prSet/>
      <dgm:spPr/>
      <dgm:t>
        <a:bodyPr/>
        <a:lstStyle/>
        <a:p>
          <a:endParaRPr lang="en-US"/>
        </a:p>
      </dgm:t>
    </dgm:pt>
    <dgm:pt modelId="{7C684A96-C891-44A1-BDEC-F2F377456DD4}">
      <dgm:prSet/>
      <dgm:spPr/>
      <dgm:t>
        <a:bodyPr/>
        <a:lstStyle/>
        <a:p>
          <a:r>
            <a:rPr lang="en-US"/>
            <a:t>Experience</a:t>
          </a:r>
        </a:p>
      </dgm:t>
    </dgm:pt>
    <dgm:pt modelId="{EDF61A22-575B-462A-93C3-64973D87AAB2}" type="parTrans" cxnId="{3141FDF8-CC91-41E7-B7A7-F75D72271A12}">
      <dgm:prSet/>
      <dgm:spPr/>
      <dgm:t>
        <a:bodyPr/>
        <a:lstStyle/>
        <a:p>
          <a:endParaRPr lang="en-US"/>
        </a:p>
      </dgm:t>
    </dgm:pt>
    <dgm:pt modelId="{BBF9A5D0-1BB5-4B0A-8977-EE6798D5008C}" type="sibTrans" cxnId="{3141FDF8-CC91-41E7-B7A7-F75D72271A12}">
      <dgm:prSet/>
      <dgm:spPr/>
      <dgm:t>
        <a:bodyPr/>
        <a:lstStyle/>
        <a:p>
          <a:endParaRPr lang="en-US"/>
        </a:p>
      </dgm:t>
    </dgm:pt>
    <dgm:pt modelId="{DCD5EE37-1059-425E-926F-4FCEBC595A75}">
      <dgm:prSet/>
      <dgm:spPr/>
      <dgm:t>
        <a:bodyPr/>
        <a:lstStyle/>
        <a:p>
          <a:r>
            <a:rPr lang="en-US"/>
            <a:t>Experience a seamless payment process.</a:t>
          </a:r>
        </a:p>
      </dgm:t>
    </dgm:pt>
    <dgm:pt modelId="{858F6EFA-90ED-420C-8128-3CAA2725BECE}" type="parTrans" cxnId="{81FA41B4-AD8A-4B2E-BD7D-DEC5CBF6B347}">
      <dgm:prSet/>
      <dgm:spPr/>
      <dgm:t>
        <a:bodyPr/>
        <a:lstStyle/>
        <a:p>
          <a:endParaRPr lang="en-US"/>
        </a:p>
      </dgm:t>
    </dgm:pt>
    <dgm:pt modelId="{702D06CB-385C-47B4-8F80-15257265BCEA}" type="sibTrans" cxnId="{81FA41B4-AD8A-4B2E-BD7D-DEC5CBF6B347}">
      <dgm:prSet/>
      <dgm:spPr/>
      <dgm:t>
        <a:bodyPr/>
        <a:lstStyle/>
        <a:p>
          <a:endParaRPr lang="en-US"/>
        </a:p>
      </dgm:t>
    </dgm:pt>
    <dgm:pt modelId="{CC0DECE2-20A3-4580-A979-CFB70DCC0875}">
      <dgm:prSet/>
      <dgm:spPr/>
      <dgm:t>
        <a:bodyPr/>
        <a:lstStyle/>
        <a:p>
          <a:r>
            <a:rPr lang="en-US"/>
            <a:t>Receive</a:t>
          </a:r>
        </a:p>
      </dgm:t>
    </dgm:pt>
    <dgm:pt modelId="{4303BA4E-5E21-4CA9-BB60-DE22206695F4}" type="parTrans" cxnId="{47A4480A-B406-49A1-B43A-740797401BFD}">
      <dgm:prSet/>
      <dgm:spPr/>
      <dgm:t>
        <a:bodyPr/>
        <a:lstStyle/>
        <a:p>
          <a:endParaRPr lang="en-US"/>
        </a:p>
      </dgm:t>
    </dgm:pt>
    <dgm:pt modelId="{4CF86F10-1B80-4C90-9F06-9BE7CF990445}" type="sibTrans" cxnId="{47A4480A-B406-49A1-B43A-740797401BFD}">
      <dgm:prSet/>
      <dgm:spPr/>
      <dgm:t>
        <a:bodyPr/>
        <a:lstStyle/>
        <a:p>
          <a:endParaRPr lang="en-US"/>
        </a:p>
      </dgm:t>
    </dgm:pt>
    <dgm:pt modelId="{4AE1AC66-0480-445F-A013-16B2EF5F5BDD}">
      <dgm:prSet/>
      <dgm:spPr/>
      <dgm:t>
        <a:bodyPr/>
        <a:lstStyle/>
        <a:p>
          <a:r>
            <a:rPr lang="en-US"/>
            <a:t>Receive a booking summary page once the payment is complete.</a:t>
          </a:r>
        </a:p>
      </dgm:t>
    </dgm:pt>
    <dgm:pt modelId="{25CC7910-F99A-4B80-9C2E-928BF97321F2}" type="parTrans" cxnId="{273EE4EA-555F-4D64-9353-ED1890DAEF7E}">
      <dgm:prSet/>
      <dgm:spPr/>
      <dgm:t>
        <a:bodyPr/>
        <a:lstStyle/>
        <a:p>
          <a:endParaRPr lang="en-US"/>
        </a:p>
      </dgm:t>
    </dgm:pt>
    <dgm:pt modelId="{6B701BDF-EAF1-49C7-8F90-5EFCDDBE7B39}" type="sibTrans" cxnId="{273EE4EA-555F-4D64-9353-ED1890DAEF7E}">
      <dgm:prSet/>
      <dgm:spPr/>
      <dgm:t>
        <a:bodyPr/>
        <a:lstStyle/>
        <a:p>
          <a:endParaRPr lang="en-US"/>
        </a:p>
      </dgm:t>
    </dgm:pt>
    <dgm:pt modelId="{99AC8C6A-F0B2-4DC1-A9E0-6DCE4481AE5F}">
      <dgm:prSet/>
      <dgm:spPr/>
      <dgm:t>
        <a:bodyPr/>
        <a:lstStyle/>
        <a:p>
          <a:r>
            <a:rPr lang="en-US"/>
            <a:t>Search</a:t>
          </a:r>
        </a:p>
      </dgm:t>
    </dgm:pt>
    <dgm:pt modelId="{68103CD1-DFA7-48C1-9CE2-06EB7E4AC468}" type="sibTrans" cxnId="{31323042-13DE-4361-9A6E-32124DC2C8F0}">
      <dgm:prSet/>
      <dgm:spPr/>
      <dgm:t>
        <a:bodyPr/>
        <a:lstStyle/>
        <a:p>
          <a:endParaRPr lang="en-US"/>
        </a:p>
      </dgm:t>
    </dgm:pt>
    <dgm:pt modelId="{5EF2342C-66A9-40E5-9C90-DED96F20BEE2}" type="parTrans" cxnId="{31323042-13DE-4361-9A6E-32124DC2C8F0}">
      <dgm:prSet/>
      <dgm:spPr/>
      <dgm:t>
        <a:bodyPr/>
        <a:lstStyle/>
        <a:p>
          <a:endParaRPr lang="en-US"/>
        </a:p>
      </dgm:t>
    </dgm:pt>
    <dgm:pt modelId="{A503B84F-8C2F-42FB-AD55-0EAC6C594AE1}">
      <dgm:prSet/>
      <dgm:spPr/>
      <dgm:t>
        <a:bodyPr/>
        <a:lstStyle/>
        <a:p>
          <a:r>
            <a:rPr lang="en-US" dirty="0"/>
            <a:t>Search for movie shows based on the shows currently airing</a:t>
          </a:r>
        </a:p>
      </dgm:t>
    </dgm:pt>
    <dgm:pt modelId="{A4907C91-C07D-429F-B960-E3B2D07BB048}" type="sibTrans" cxnId="{34959106-8C25-4C3D-B197-08F64C68A4FF}">
      <dgm:prSet/>
      <dgm:spPr/>
      <dgm:t>
        <a:bodyPr/>
        <a:lstStyle/>
        <a:p>
          <a:endParaRPr lang="en-US"/>
        </a:p>
      </dgm:t>
    </dgm:pt>
    <dgm:pt modelId="{7A7D3050-875C-44EA-95E4-01DB513C7ED8}" type="parTrans" cxnId="{34959106-8C25-4C3D-B197-08F64C68A4FF}">
      <dgm:prSet/>
      <dgm:spPr/>
      <dgm:t>
        <a:bodyPr/>
        <a:lstStyle/>
        <a:p>
          <a:endParaRPr lang="en-US"/>
        </a:p>
      </dgm:t>
    </dgm:pt>
    <dgm:pt modelId="{D37C6142-3B4F-4862-95F5-103F505EEE2E}" type="pres">
      <dgm:prSet presAssocID="{ADA21F87-F4D8-479D-A651-A59637B43995}" presName="Name0" presStyleCnt="0">
        <dgm:presLayoutVars>
          <dgm:dir/>
          <dgm:animLvl val="lvl"/>
          <dgm:resizeHandles val="exact"/>
        </dgm:presLayoutVars>
      </dgm:prSet>
      <dgm:spPr/>
    </dgm:pt>
    <dgm:pt modelId="{CE1F638B-0A65-48B4-A184-1C6D825B6B23}" type="pres">
      <dgm:prSet presAssocID="{CC0DECE2-20A3-4580-A979-CFB70DCC0875}" presName="boxAndChildren" presStyleCnt="0"/>
      <dgm:spPr/>
    </dgm:pt>
    <dgm:pt modelId="{F2A4028A-465D-47AD-AD59-341FFA5D26C8}" type="pres">
      <dgm:prSet presAssocID="{CC0DECE2-20A3-4580-A979-CFB70DCC0875}" presName="parentTextBox" presStyleLbl="alignNode1" presStyleIdx="0" presStyleCnt="6"/>
      <dgm:spPr/>
    </dgm:pt>
    <dgm:pt modelId="{5D677ECD-A36A-45BD-99A4-E91FCD3E1125}" type="pres">
      <dgm:prSet presAssocID="{CC0DECE2-20A3-4580-A979-CFB70DCC0875}" presName="descendantBox" presStyleLbl="bgAccFollowNode1" presStyleIdx="0" presStyleCnt="6"/>
      <dgm:spPr/>
    </dgm:pt>
    <dgm:pt modelId="{BC05DD1C-85C3-4774-87CC-475147B36D79}" type="pres">
      <dgm:prSet presAssocID="{BBF9A5D0-1BB5-4B0A-8977-EE6798D5008C}" presName="sp" presStyleCnt="0"/>
      <dgm:spPr/>
    </dgm:pt>
    <dgm:pt modelId="{F8E6D29B-4C28-4C7E-A176-10C7C9A6AE0D}" type="pres">
      <dgm:prSet presAssocID="{7C684A96-C891-44A1-BDEC-F2F377456DD4}" presName="arrowAndChildren" presStyleCnt="0"/>
      <dgm:spPr/>
    </dgm:pt>
    <dgm:pt modelId="{E7662F67-B34D-43A1-9515-E3735000FD1B}" type="pres">
      <dgm:prSet presAssocID="{7C684A96-C891-44A1-BDEC-F2F377456DD4}" presName="parentTextArrow" presStyleLbl="node1" presStyleIdx="0" presStyleCnt="0"/>
      <dgm:spPr/>
    </dgm:pt>
    <dgm:pt modelId="{940F55A2-E3A9-44F2-A4D4-182DA1198241}" type="pres">
      <dgm:prSet presAssocID="{7C684A96-C891-44A1-BDEC-F2F377456DD4}" presName="arrow" presStyleLbl="alignNode1" presStyleIdx="1" presStyleCnt="6"/>
      <dgm:spPr/>
    </dgm:pt>
    <dgm:pt modelId="{7EE5EB44-EB3F-43E3-9883-6DE1BCE0ED1F}" type="pres">
      <dgm:prSet presAssocID="{7C684A96-C891-44A1-BDEC-F2F377456DD4}" presName="descendantArrow" presStyleLbl="bgAccFollowNode1" presStyleIdx="1" presStyleCnt="6"/>
      <dgm:spPr/>
    </dgm:pt>
    <dgm:pt modelId="{0A932E1C-FD0E-490B-BAF6-746750AF0D2B}" type="pres">
      <dgm:prSet presAssocID="{8F97E25C-87D5-4855-939A-6F5FE0C14CA5}" presName="sp" presStyleCnt="0"/>
      <dgm:spPr/>
    </dgm:pt>
    <dgm:pt modelId="{97648B29-2756-42D4-A910-DE55D1C6952E}" type="pres">
      <dgm:prSet presAssocID="{C03D2443-B1D4-4C39-BD0C-A184E29C4FEA}" presName="arrowAndChildren" presStyleCnt="0"/>
      <dgm:spPr/>
    </dgm:pt>
    <dgm:pt modelId="{BCCF5338-B872-4F04-B728-52E4201B2940}" type="pres">
      <dgm:prSet presAssocID="{C03D2443-B1D4-4C39-BD0C-A184E29C4FEA}" presName="parentTextArrow" presStyleLbl="node1" presStyleIdx="0" presStyleCnt="0"/>
      <dgm:spPr/>
    </dgm:pt>
    <dgm:pt modelId="{79909C01-6E34-49FB-A265-94CA83923727}" type="pres">
      <dgm:prSet presAssocID="{C03D2443-B1D4-4C39-BD0C-A184E29C4FEA}" presName="arrow" presStyleLbl="alignNode1" presStyleIdx="2" presStyleCnt="6"/>
      <dgm:spPr/>
    </dgm:pt>
    <dgm:pt modelId="{94231479-F566-44DC-8EE4-7D0DD383525D}" type="pres">
      <dgm:prSet presAssocID="{C03D2443-B1D4-4C39-BD0C-A184E29C4FEA}" presName="descendantArrow" presStyleLbl="bgAccFollowNode1" presStyleIdx="2" presStyleCnt="6"/>
      <dgm:spPr/>
    </dgm:pt>
    <dgm:pt modelId="{1A118058-2985-47D8-AEE7-45D9654A3FAE}" type="pres">
      <dgm:prSet presAssocID="{68103CD1-DFA7-48C1-9CE2-06EB7E4AC468}" presName="sp" presStyleCnt="0"/>
      <dgm:spPr/>
    </dgm:pt>
    <dgm:pt modelId="{3BA35A4C-DF85-49AC-B4AC-3DFEC3833E9C}" type="pres">
      <dgm:prSet presAssocID="{99AC8C6A-F0B2-4DC1-A9E0-6DCE4481AE5F}" presName="arrowAndChildren" presStyleCnt="0"/>
      <dgm:spPr/>
    </dgm:pt>
    <dgm:pt modelId="{70118985-0264-437E-992C-E338AC21B4C5}" type="pres">
      <dgm:prSet presAssocID="{99AC8C6A-F0B2-4DC1-A9E0-6DCE4481AE5F}" presName="parentTextArrow" presStyleLbl="node1" presStyleIdx="0" presStyleCnt="0"/>
      <dgm:spPr/>
    </dgm:pt>
    <dgm:pt modelId="{C305DB3D-A8B4-493F-B45A-00085431E55E}" type="pres">
      <dgm:prSet presAssocID="{99AC8C6A-F0B2-4DC1-A9E0-6DCE4481AE5F}" presName="arrow" presStyleLbl="alignNode1" presStyleIdx="3" presStyleCnt="6"/>
      <dgm:spPr/>
    </dgm:pt>
    <dgm:pt modelId="{90BCA403-65EC-4EBA-870F-9250F5771E04}" type="pres">
      <dgm:prSet presAssocID="{99AC8C6A-F0B2-4DC1-A9E0-6DCE4481AE5F}" presName="descendantArrow" presStyleLbl="bgAccFollowNode1" presStyleIdx="3" presStyleCnt="6"/>
      <dgm:spPr/>
    </dgm:pt>
    <dgm:pt modelId="{76063A13-4807-4EA2-8FFC-AE3DFF248DBE}" type="pres">
      <dgm:prSet presAssocID="{039D3924-01B5-4F7B-9525-ED286D4A3D29}" presName="sp" presStyleCnt="0"/>
      <dgm:spPr/>
    </dgm:pt>
    <dgm:pt modelId="{F6B454A8-0296-42F8-96FD-0D16A96B870D}" type="pres">
      <dgm:prSet presAssocID="{9E7A3FFF-2ED5-46AE-9878-C56BE5A21AC0}" presName="arrowAndChildren" presStyleCnt="0"/>
      <dgm:spPr/>
    </dgm:pt>
    <dgm:pt modelId="{D740EA46-12D0-44A9-BD5D-52D02FA0905F}" type="pres">
      <dgm:prSet presAssocID="{9E7A3FFF-2ED5-46AE-9878-C56BE5A21AC0}" presName="parentTextArrow" presStyleLbl="node1" presStyleIdx="0" presStyleCnt="0"/>
      <dgm:spPr/>
    </dgm:pt>
    <dgm:pt modelId="{DA6CEDD4-04DB-417B-9266-822E378B5D0C}" type="pres">
      <dgm:prSet presAssocID="{9E7A3FFF-2ED5-46AE-9878-C56BE5A21AC0}" presName="arrow" presStyleLbl="alignNode1" presStyleIdx="4" presStyleCnt="6"/>
      <dgm:spPr/>
    </dgm:pt>
    <dgm:pt modelId="{FC0C8424-C6F3-4F4B-8AFA-4A0B1947CDBA}" type="pres">
      <dgm:prSet presAssocID="{9E7A3FFF-2ED5-46AE-9878-C56BE5A21AC0}" presName="descendantArrow" presStyleLbl="bgAccFollowNode1" presStyleIdx="4" presStyleCnt="6"/>
      <dgm:spPr/>
    </dgm:pt>
    <dgm:pt modelId="{1FD95C66-9D0E-4D14-AF08-F6CCF9989710}" type="pres">
      <dgm:prSet presAssocID="{AC587AEA-8613-436D-8A3E-548C6116C54F}" presName="sp" presStyleCnt="0"/>
      <dgm:spPr/>
    </dgm:pt>
    <dgm:pt modelId="{425655DF-A744-4D24-8CFD-4AA6050AFFCE}" type="pres">
      <dgm:prSet presAssocID="{7232792C-5248-4D69-BA16-9D457434DFBC}" presName="arrowAndChildren" presStyleCnt="0"/>
      <dgm:spPr/>
    </dgm:pt>
    <dgm:pt modelId="{2FCAF6B8-F01E-42EF-BF42-E5D999BC26C5}" type="pres">
      <dgm:prSet presAssocID="{7232792C-5248-4D69-BA16-9D457434DFBC}" presName="parentTextArrow" presStyleLbl="node1" presStyleIdx="0" presStyleCnt="0"/>
      <dgm:spPr/>
    </dgm:pt>
    <dgm:pt modelId="{A16B6094-9D18-40A9-9B5E-492BF7A8B516}" type="pres">
      <dgm:prSet presAssocID="{7232792C-5248-4D69-BA16-9D457434DFBC}" presName="arrow" presStyleLbl="alignNode1" presStyleIdx="5" presStyleCnt="6"/>
      <dgm:spPr/>
    </dgm:pt>
    <dgm:pt modelId="{65CA09F7-B5DD-4343-91D6-AA967EFBBE04}" type="pres">
      <dgm:prSet presAssocID="{7232792C-5248-4D69-BA16-9D457434DFBC}" presName="descendantArrow" presStyleLbl="bgAccFollowNode1" presStyleIdx="5" presStyleCnt="6"/>
      <dgm:spPr/>
    </dgm:pt>
  </dgm:ptLst>
  <dgm:cxnLst>
    <dgm:cxn modelId="{FA6EA601-909D-4325-9A2F-AA7BCFF9E65E}" srcId="{ADA21F87-F4D8-479D-A651-A59637B43995}" destId="{C03D2443-B1D4-4C39-BD0C-A184E29C4FEA}" srcOrd="3" destOrd="0" parTransId="{9A8DEF21-F870-404A-97F1-87F82646E758}" sibTransId="{8F97E25C-87D5-4855-939A-6F5FE0C14CA5}"/>
    <dgm:cxn modelId="{7483C504-F6AC-43D7-B8B8-875DDD89C295}" srcId="{ADA21F87-F4D8-479D-A651-A59637B43995}" destId="{7232792C-5248-4D69-BA16-9D457434DFBC}" srcOrd="0" destOrd="0" parTransId="{8AF46051-DE7B-4FFF-A18E-024870521CF6}" sibTransId="{AC587AEA-8613-436D-8A3E-548C6116C54F}"/>
    <dgm:cxn modelId="{34959106-8C25-4C3D-B197-08F64C68A4FF}" srcId="{99AC8C6A-F0B2-4DC1-A9E0-6DCE4481AE5F}" destId="{A503B84F-8C2F-42FB-AD55-0EAC6C594AE1}" srcOrd="0" destOrd="0" parTransId="{7A7D3050-875C-44EA-95E4-01DB513C7ED8}" sibTransId="{A4907C91-C07D-429F-B960-E3B2D07BB048}"/>
    <dgm:cxn modelId="{47A4480A-B406-49A1-B43A-740797401BFD}" srcId="{ADA21F87-F4D8-479D-A651-A59637B43995}" destId="{CC0DECE2-20A3-4580-A979-CFB70DCC0875}" srcOrd="5" destOrd="0" parTransId="{4303BA4E-5E21-4CA9-BB60-DE22206695F4}" sibTransId="{4CF86F10-1B80-4C90-9F06-9BE7CF990445}"/>
    <dgm:cxn modelId="{8967460C-9483-4D35-BC11-9E1CB93E67FE}" type="presOf" srcId="{9E7A3FFF-2ED5-46AE-9878-C56BE5A21AC0}" destId="{D740EA46-12D0-44A9-BD5D-52D02FA0905F}" srcOrd="0" destOrd="0" presId="urn:microsoft.com/office/officeart/2016/7/layout/VerticalDownArrowProcess"/>
    <dgm:cxn modelId="{9BE2700E-E48C-4A3C-A10D-EFE9387BA366}" type="presOf" srcId="{99AC8C6A-F0B2-4DC1-A9E0-6DCE4481AE5F}" destId="{C305DB3D-A8B4-493F-B45A-00085431E55E}" srcOrd="1" destOrd="0" presId="urn:microsoft.com/office/officeart/2016/7/layout/VerticalDownArrowProcess"/>
    <dgm:cxn modelId="{26575624-EC1B-484D-B968-DD6D931640D0}" type="presOf" srcId="{DCD5EE37-1059-425E-926F-4FCEBC595A75}" destId="{7EE5EB44-EB3F-43E3-9883-6DE1BCE0ED1F}" srcOrd="0" destOrd="0" presId="urn:microsoft.com/office/officeart/2016/7/layout/VerticalDownArrowProcess"/>
    <dgm:cxn modelId="{AE21A031-DD3D-4DD0-9A97-993E3B1825EE}" type="presOf" srcId="{CC0DECE2-20A3-4580-A979-CFB70DCC0875}" destId="{F2A4028A-465D-47AD-AD59-341FFA5D26C8}" srcOrd="0" destOrd="0" presId="urn:microsoft.com/office/officeart/2016/7/layout/VerticalDownArrowProcess"/>
    <dgm:cxn modelId="{B0D5EC31-806E-4C0B-84E7-512C8EBAFFCF}" type="presOf" srcId="{C03D2443-B1D4-4C39-BD0C-A184E29C4FEA}" destId="{BCCF5338-B872-4F04-B728-52E4201B2940}" srcOrd="0" destOrd="0" presId="urn:microsoft.com/office/officeart/2016/7/layout/VerticalDownArrowProcess"/>
    <dgm:cxn modelId="{6436D233-7BC4-4CD3-B1B8-C076B9933D52}" type="presOf" srcId="{7C684A96-C891-44A1-BDEC-F2F377456DD4}" destId="{E7662F67-B34D-43A1-9515-E3735000FD1B}" srcOrd="0" destOrd="0" presId="urn:microsoft.com/office/officeart/2016/7/layout/VerticalDownArrowProcess"/>
    <dgm:cxn modelId="{CC6C285C-2C45-4F00-8569-3BC1D9AA2C7A}" srcId="{9E7A3FFF-2ED5-46AE-9878-C56BE5A21AC0}" destId="{E8BCDA02-1B0D-49DE-AAC0-D18C6106D2D0}" srcOrd="0" destOrd="0" parTransId="{80F990BE-4565-47C3-A6C4-BF3581A66B11}" sibTransId="{8977A057-393D-4D2E-95E2-0C13E85CE40D}"/>
    <dgm:cxn modelId="{4AF57F5E-A5E1-46B8-B292-1BE21D9D40CF}" srcId="{7232792C-5248-4D69-BA16-9D457434DFBC}" destId="{AA7FBCF5-0EFC-4F94-AB5C-979598F0F920}" srcOrd="0" destOrd="0" parTransId="{275CA816-B1FA-4027-9D0C-C232875F5A8C}" sibTransId="{38FDB89B-2016-4C4A-930A-F4D54AA9416A}"/>
    <dgm:cxn modelId="{31323042-13DE-4361-9A6E-32124DC2C8F0}" srcId="{ADA21F87-F4D8-479D-A651-A59637B43995}" destId="{99AC8C6A-F0B2-4DC1-A9E0-6DCE4481AE5F}" srcOrd="2" destOrd="0" parTransId="{5EF2342C-66A9-40E5-9C90-DED96F20BEE2}" sibTransId="{68103CD1-DFA7-48C1-9CE2-06EB7E4AC468}"/>
    <dgm:cxn modelId="{4818B763-9FC7-4378-9904-E4120C149C90}" type="presOf" srcId="{9C6DCACC-A319-4646-B38A-08F10F2FB22D}" destId="{94231479-F566-44DC-8EE4-7D0DD383525D}" srcOrd="0" destOrd="0" presId="urn:microsoft.com/office/officeart/2016/7/layout/VerticalDownArrowProcess"/>
    <dgm:cxn modelId="{905F4E49-B556-4CE4-ABF0-A738E91EB9FD}" type="presOf" srcId="{AA7FBCF5-0EFC-4F94-AB5C-979598F0F920}" destId="{65CA09F7-B5DD-4343-91D6-AA967EFBBE04}" srcOrd="0" destOrd="0" presId="urn:microsoft.com/office/officeart/2016/7/layout/VerticalDownArrowProcess"/>
    <dgm:cxn modelId="{BBD97C71-FA68-4F4F-B74B-ECB8F5AF6C3E}" type="presOf" srcId="{7232792C-5248-4D69-BA16-9D457434DFBC}" destId="{A16B6094-9D18-40A9-9B5E-492BF7A8B516}" srcOrd="1" destOrd="0" presId="urn:microsoft.com/office/officeart/2016/7/layout/VerticalDownArrowProcess"/>
    <dgm:cxn modelId="{A2982A75-59DE-46BB-B0E7-5A030057FFF8}" type="presOf" srcId="{A503B84F-8C2F-42FB-AD55-0EAC6C594AE1}" destId="{90BCA403-65EC-4EBA-870F-9250F5771E04}" srcOrd="0" destOrd="0" presId="urn:microsoft.com/office/officeart/2016/7/layout/VerticalDownArrowProcess"/>
    <dgm:cxn modelId="{3F362559-0C8B-48E4-9111-0F81721C7150}" type="presOf" srcId="{7C684A96-C891-44A1-BDEC-F2F377456DD4}" destId="{940F55A2-E3A9-44F2-A4D4-182DA1198241}" srcOrd="1" destOrd="0" presId="urn:microsoft.com/office/officeart/2016/7/layout/VerticalDownArrowProcess"/>
    <dgm:cxn modelId="{70412579-0306-4837-B795-8FC112538CC3}" srcId="{ADA21F87-F4D8-479D-A651-A59637B43995}" destId="{9E7A3FFF-2ED5-46AE-9878-C56BE5A21AC0}" srcOrd="1" destOrd="0" parTransId="{1778CCBF-AB68-4BE2-8925-4900F6557113}" sibTransId="{039D3924-01B5-4F7B-9525-ED286D4A3D29}"/>
    <dgm:cxn modelId="{7BDD6E59-0C98-4514-8E8E-79C6D4917794}" type="presOf" srcId="{C03D2443-B1D4-4C39-BD0C-A184E29C4FEA}" destId="{79909C01-6E34-49FB-A265-94CA83923727}" srcOrd="1" destOrd="0" presId="urn:microsoft.com/office/officeart/2016/7/layout/VerticalDownArrowProcess"/>
    <dgm:cxn modelId="{46D55688-9B83-451E-9C53-B830305ADEBF}" type="presOf" srcId="{9E7A3FFF-2ED5-46AE-9878-C56BE5A21AC0}" destId="{DA6CEDD4-04DB-417B-9266-822E378B5D0C}" srcOrd="1" destOrd="0" presId="urn:microsoft.com/office/officeart/2016/7/layout/VerticalDownArrowProcess"/>
    <dgm:cxn modelId="{51461390-154A-4C11-9960-3C882C7C6D87}" type="presOf" srcId="{4AE1AC66-0480-445F-A013-16B2EF5F5BDD}" destId="{5D677ECD-A36A-45BD-99A4-E91FCD3E1125}" srcOrd="0" destOrd="0" presId="urn:microsoft.com/office/officeart/2016/7/layout/VerticalDownArrowProcess"/>
    <dgm:cxn modelId="{63988C93-6C54-4146-B69B-6C83969951CF}" type="presOf" srcId="{7232792C-5248-4D69-BA16-9D457434DFBC}" destId="{2FCAF6B8-F01E-42EF-BF42-E5D999BC26C5}" srcOrd="0" destOrd="0" presId="urn:microsoft.com/office/officeart/2016/7/layout/VerticalDownArrowProcess"/>
    <dgm:cxn modelId="{E97FBE98-1D37-4260-991D-0A9F09D2EF8F}" type="presOf" srcId="{E8BCDA02-1B0D-49DE-AAC0-D18C6106D2D0}" destId="{FC0C8424-C6F3-4F4B-8AFA-4A0B1947CDBA}" srcOrd="0" destOrd="0" presId="urn:microsoft.com/office/officeart/2016/7/layout/VerticalDownArrowProcess"/>
    <dgm:cxn modelId="{E64C73A9-688D-4272-8188-973E3DAA4B8D}" type="presOf" srcId="{99AC8C6A-F0B2-4DC1-A9E0-6DCE4481AE5F}" destId="{70118985-0264-437E-992C-E338AC21B4C5}" srcOrd="0" destOrd="0" presId="urn:microsoft.com/office/officeart/2016/7/layout/VerticalDownArrowProcess"/>
    <dgm:cxn modelId="{81FA41B4-AD8A-4B2E-BD7D-DEC5CBF6B347}" srcId="{7C684A96-C891-44A1-BDEC-F2F377456DD4}" destId="{DCD5EE37-1059-425E-926F-4FCEBC595A75}" srcOrd="0" destOrd="0" parTransId="{858F6EFA-90ED-420C-8128-3CAA2725BECE}" sibTransId="{702D06CB-385C-47B4-8F80-15257265BCEA}"/>
    <dgm:cxn modelId="{771058C5-D95C-4488-9784-DD40B15FFB49}" type="presOf" srcId="{ADA21F87-F4D8-479D-A651-A59637B43995}" destId="{D37C6142-3B4F-4862-95F5-103F505EEE2E}" srcOrd="0" destOrd="0" presId="urn:microsoft.com/office/officeart/2016/7/layout/VerticalDownArrowProcess"/>
    <dgm:cxn modelId="{A3BECCC6-1CF4-4E91-8396-947E57760286}" srcId="{C03D2443-B1D4-4C39-BD0C-A184E29C4FEA}" destId="{9C6DCACC-A319-4646-B38A-08F10F2FB22D}" srcOrd="0" destOrd="0" parTransId="{870D9D63-DAE3-4DDD-B987-E2E39E944488}" sibTransId="{E6C8A972-CAC6-4F29-9D70-614BA28C4E1E}"/>
    <dgm:cxn modelId="{273EE4EA-555F-4D64-9353-ED1890DAEF7E}" srcId="{CC0DECE2-20A3-4580-A979-CFB70DCC0875}" destId="{4AE1AC66-0480-445F-A013-16B2EF5F5BDD}" srcOrd="0" destOrd="0" parTransId="{25CC7910-F99A-4B80-9C2E-928BF97321F2}" sibTransId="{6B701BDF-EAF1-49C7-8F90-5EFCDDBE7B39}"/>
    <dgm:cxn modelId="{3141FDF8-CC91-41E7-B7A7-F75D72271A12}" srcId="{ADA21F87-F4D8-479D-A651-A59637B43995}" destId="{7C684A96-C891-44A1-BDEC-F2F377456DD4}" srcOrd="4" destOrd="0" parTransId="{EDF61A22-575B-462A-93C3-64973D87AAB2}" sibTransId="{BBF9A5D0-1BB5-4B0A-8977-EE6798D5008C}"/>
    <dgm:cxn modelId="{FC18DD7A-EB34-454C-8201-6D62527DF434}" type="presParOf" srcId="{D37C6142-3B4F-4862-95F5-103F505EEE2E}" destId="{CE1F638B-0A65-48B4-A184-1C6D825B6B23}" srcOrd="0" destOrd="0" presId="urn:microsoft.com/office/officeart/2016/7/layout/VerticalDownArrowProcess"/>
    <dgm:cxn modelId="{C7BA6A16-B250-44AD-83AB-79909E33F4FE}" type="presParOf" srcId="{CE1F638B-0A65-48B4-A184-1C6D825B6B23}" destId="{F2A4028A-465D-47AD-AD59-341FFA5D26C8}" srcOrd="0" destOrd="0" presId="urn:microsoft.com/office/officeart/2016/7/layout/VerticalDownArrowProcess"/>
    <dgm:cxn modelId="{E4B3C99A-E916-4A5E-B1B6-ED3E30023497}" type="presParOf" srcId="{CE1F638B-0A65-48B4-A184-1C6D825B6B23}" destId="{5D677ECD-A36A-45BD-99A4-E91FCD3E1125}" srcOrd="1" destOrd="0" presId="urn:microsoft.com/office/officeart/2016/7/layout/VerticalDownArrowProcess"/>
    <dgm:cxn modelId="{D8878569-346E-44C7-90EE-4BBE318AE1C6}" type="presParOf" srcId="{D37C6142-3B4F-4862-95F5-103F505EEE2E}" destId="{BC05DD1C-85C3-4774-87CC-475147B36D79}" srcOrd="1" destOrd="0" presId="urn:microsoft.com/office/officeart/2016/7/layout/VerticalDownArrowProcess"/>
    <dgm:cxn modelId="{6137E142-03BD-4AE7-A989-5A58841568E6}" type="presParOf" srcId="{D37C6142-3B4F-4862-95F5-103F505EEE2E}" destId="{F8E6D29B-4C28-4C7E-A176-10C7C9A6AE0D}" srcOrd="2" destOrd="0" presId="urn:microsoft.com/office/officeart/2016/7/layout/VerticalDownArrowProcess"/>
    <dgm:cxn modelId="{9752FF16-D06D-4FBA-A6EC-D8BCECAD20BE}" type="presParOf" srcId="{F8E6D29B-4C28-4C7E-A176-10C7C9A6AE0D}" destId="{E7662F67-B34D-43A1-9515-E3735000FD1B}" srcOrd="0" destOrd="0" presId="urn:microsoft.com/office/officeart/2016/7/layout/VerticalDownArrowProcess"/>
    <dgm:cxn modelId="{9DEA3D69-EBD6-491E-B4D4-4D093B12579D}" type="presParOf" srcId="{F8E6D29B-4C28-4C7E-A176-10C7C9A6AE0D}" destId="{940F55A2-E3A9-44F2-A4D4-182DA1198241}" srcOrd="1" destOrd="0" presId="urn:microsoft.com/office/officeart/2016/7/layout/VerticalDownArrowProcess"/>
    <dgm:cxn modelId="{18192EDF-9F3D-4D61-8947-749C23942321}" type="presParOf" srcId="{F8E6D29B-4C28-4C7E-A176-10C7C9A6AE0D}" destId="{7EE5EB44-EB3F-43E3-9883-6DE1BCE0ED1F}" srcOrd="2" destOrd="0" presId="urn:microsoft.com/office/officeart/2016/7/layout/VerticalDownArrowProcess"/>
    <dgm:cxn modelId="{B257BF0B-9940-4112-AE3D-3031C669538F}" type="presParOf" srcId="{D37C6142-3B4F-4862-95F5-103F505EEE2E}" destId="{0A932E1C-FD0E-490B-BAF6-746750AF0D2B}" srcOrd="3" destOrd="0" presId="urn:microsoft.com/office/officeart/2016/7/layout/VerticalDownArrowProcess"/>
    <dgm:cxn modelId="{A784AB57-0C9B-4B00-B585-1D8A3DEE867F}" type="presParOf" srcId="{D37C6142-3B4F-4862-95F5-103F505EEE2E}" destId="{97648B29-2756-42D4-A910-DE55D1C6952E}" srcOrd="4" destOrd="0" presId="urn:microsoft.com/office/officeart/2016/7/layout/VerticalDownArrowProcess"/>
    <dgm:cxn modelId="{5E33FE47-BB34-48DD-A12D-C8AA8DE789EB}" type="presParOf" srcId="{97648B29-2756-42D4-A910-DE55D1C6952E}" destId="{BCCF5338-B872-4F04-B728-52E4201B2940}" srcOrd="0" destOrd="0" presId="urn:microsoft.com/office/officeart/2016/7/layout/VerticalDownArrowProcess"/>
    <dgm:cxn modelId="{FF1ED661-A01D-4ED6-9DA2-A50117499A8E}" type="presParOf" srcId="{97648B29-2756-42D4-A910-DE55D1C6952E}" destId="{79909C01-6E34-49FB-A265-94CA83923727}" srcOrd="1" destOrd="0" presId="urn:microsoft.com/office/officeart/2016/7/layout/VerticalDownArrowProcess"/>
    <dgm:cxn modelId="{0A9E646F-F642-4FEA-A9B8-B4EC06CE135C}" type="presParOf" srcId="{97648B29-2756-42D4-A910-DE55D1C6952E}" destId="{94231479-F566-44DC-8EE4-7D0DD383525D}" srcOrd="2" destOrd="0" presId="urn:microsoft.com/office/officeart/2016/7/layout/VerticalDownArrowProcess"/>
    <dgm:cxn modelId="{750DB479-55C0-4E64-9467-A640617669C0}" type="presParOf" srcId="{D37C6142-3B4F-4862-95F5-103F505EEE2E}" destId="{1A118058-2985-47D8-AEE7-45D9654A3FAE}" srcOrd="5" destOrd="0" presId="urn:microsoft.com/office/officeart/2016/7/layout/VerticalDownArrowProcess"/>
    <dgm:cxn modelId="{551F8C93-858D-4A2F-ABF2-1F7219A391A3}" type="presParOf" srcId="{D37C6142-3B4F-4862-95F5-103F505EEE2E}" destId="{3BA35A4C-DF85-49AC-B4AC-3DFEC3833E9C}" srcOrd="6" destOrd="0" presId="urn:microsoft.com/office/officeart/2016/7/layout/VerticalDownArrowProcess"/>
    <dgm:cxn modelId="{4C50B7A8-5D38-4F04-AC68-549FB3CE80FA}" type="presParOf" srcId="{3BA35A4C-DF85-49AC-B4AC-3DFEC3833E9C}" destId="{70118985-0264-437E-992C-E338AC21B4C5}" srcOrd="0" destOrd="0" presId="urn:microsoft.com/office/officeart/2016/7/layout/VerticalDownArrowProcess"/>
    <dgm:cxn modelId="{32E73EB2-9017-4E01-83F3-BEF2CA9799F3}" type="presParOf" srcId="{3BA35A4C-DF85-49AC-B4AC-3DFEC3833E9C}" destId="{C305DB3D-A8B4-493F-B45A-00085431E55E}" srcOrd="1" destOrd="0" presId="urn:microsoft.com/office/officeart/2016/7/layout/VerticalDownArrowProcess"/>
    <dgm:cxn modelId="{61C6C5EA-0E91-467A-851C-54DDA31F5CAF}" type="presParOf" srcId="{3BA35A4C-DF85-49AC-B4AC-3DFEC3833E9C}" destId="{90BCA403-65EC-4EBA-870F-9250F5771E04}" srcOrd="2" destOrd="0" presId="urn:microsoft.com/office/officeart/2016/7/layout/VerticalDownArrowProcess"/>
    <dgm:cxn modelId="{75A29109-B83B-48FA-A22C-77903A824A6F}" type="presParOf" srcId="{D37C6142-3B4F-4862-95F5-103F505EEE2E}" destId="{76063A13-4807-4EA2-8FFC-AE3DFF248DBE}" srcOrd="7" destOrd="0" presId="urn:microsoft.com/office/officeart/2016/7/layout/VerticalDownArrowProcess"/>
    <dgm:cxn modelId="{B99E0BBF-E2D8-46A9-8E5B-55C36CD9EFAD}" type="presParOf" srcId="{D37C6142-3B4F-4862-95F5-103F505EEE2E}" destId="{F6B454A8-0296-42F8-96FD-0D16A96B870D}" srcOrd="8" destOrd="0" presId="urn:microsoft.com/office/officeart/2016/7/layout/VerticalDownArrowProcess"/>
    <dgm:cxn modelId="{042E17EC-584A-47ED-807D-6A3E0791F657}" type="presParOf" srcId="{F6B454A8-0296-42F8-96FD-0D16A96B870D}" destId="{D740EA46-12D0-44A9-BD5D-52D02FA0905F}" srcOrd="0" destOrd="0" presId="urn:microsoft.com/office/officeart/2016/7/layout/VerticalDownArrowProcess"/>
    <dgm:cxn modelId="{ED0D79C6-C8B1-4170-9363-689F9A306CB8}" type="presParOf" srcId="{F6B454A8-0296-42F8-96FD-0D16A96B870D}" destId="{DA6CEDD4-04DB-417B-9266-822E378B5D0C}" srcOrd="1" destOrd="0" presId="urn:microsoft.com/office/officeart/2016/7/layout/VerticalDownArrowProcess"/>
    <dgm:cxn modelId="{DFF4232D-F66E-41D9-BA76-D51F1FED7FE0}" type="presParOf" srcId="{F6B454A8-0296-42F8-96FD-0D16A96B870D}" destId="{FC0C8424-C6F3-4F4B-8AFA-4A0B1947CDBA}" srcOrd="2" destOrd="0" presId="urn:microsoft.com/office/officeart/2016/7/layout/VerticalDownArrowProcess"/>
    <dgm:cxn modelId="{06F2115D-CA42-4B39-BB81-659BF8AB2197}" type="presParOf" srcId="{D37C6142-3B4F-4862-95F5-103F505EEE2E}" destId="{1FD95C66-9D0E-4D14-AF08-F6CCF9989710}" srcOrd="9" destOrd="0" presId="urn:microsoft.com/office/officeart/2016/7/layout/VerticalDownArrowProcess"/>
    <dgm:cxn modelId="{9B18AF89-57FA-46EC-914F-72DBAA7796A4}" type="presParOf" srcId="{D37C6142-3B4F-4862-95F5-103F505EEE2E}" destId="{425655DF-A744-4D24-8CFD-4AA6050AFFCE}" srcOrd="10" destOrd="0" presId="urn:microsoft.com/office/officeart/2016/7/layout/VerticalDownArrowProcess"/>
    <dgm:cxn modelId="{A4558128-E157-41C0-A622-5F734C281E89}" type="presParOf" srcId="{425655DF-A744-4D24-8CFD-4AA6050AFFCE}" destId="{2FCAF6B8-F01E-42EF-BF42-E5D999BC26C5}" srcOrd="0" destOrd="0" presId="urn:microsoft.com/office/officeart/2016/7/layout/VerticalDownArrowProcess"/>
    <dgm:cxn modelId="{97FE5C98-5B22-466F-B74B-75731006DB1A}" type="presParOf" srcId="{425655DF-A744-4D24-8CFD-4AA6050AFFCE}" destId="{A16B6094-9D18-40A9-9B5E-492BF7A8B516}" srcOrd="1" destOrd="0" presId="urn:microsoft.com/office/officeart/2016/7/layout/VerticalDownArrowProcess"/>
    <dgm:cxn modelId="{17A13584-38CF-426B-839A-EFCA6058754A}" type="presParOf" srcId="{425655DF-A744-4D24-8CFD-4AA6050AFFCE}" destId="{65CA09F7-B5DD-4343-91D6-AA967EFBBE04}"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4028A-465D-47AD-AD59-341FFA5D26C8}">
      <dsp:nvSpPr>
        <dsp:cNvPr id="0" name=""/>
        <dsp:cNvSpPr/>
      </dsp:nvSpPr>
      <dsp:spPr>
        <a:xfrm>
          <a:off x="0" y="3047962"/>
          <a:ext cx="1643062" cy="400043"/>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55" tIns="99568" rIns="116855" bIns="99568" numCol="1" spcCol="1270" anchor="ctr" anchorCtr="0">
          <a:noAutofit/>
        </a:bodyPr>
        <a:lstStyle/>
        <a:p>
          <a:pPr marL="0" lvl="0" indent="0" algn="ctr" defTabSz="622300">
            <a:lnSpc>
              <a:spcPct val="90000"/>
            </a:lnSpc>
            <a:spcBef>
              <a:spcPct val="0"/>
            </a:spcBef>
            <a:spcAft>
              <a:spcPct val="35000"/>
            </a:spcAft>
            <a:buNone/>
          </a:pPr>
          <a:r>
            <a:rPr lang="en-US" sz="1400" kern="1200"/>
            <a:t>Receive</a:t>
          </a:r>
        </a:p>
      </dsp:txBody>
      <dsp:txXfrm>
        <a:off x="0" y="3047962"/>
        <a:ext cx="1643062" cy="400043"/>
      </dsp:txXfrm>
    </dsp:sp>
    <dsp:sp modelId="{5D677ECD-A36A-45BD-99A4-E91FCD3E1125}">
      <dsp:nvSpPr>
        <dsp:cNvPr id="0" name=""/>
        <dsp:cNvSpPr/>
      </dsp:nvSpPr>
      <dsp:spPr>
        <a:xfrm>
          <a:off x="1643062" y="3047962"/>
          <a:ext cx="4929187" cy="400043"/>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987" tIns="139700" rIns="99987" bIns="139700" numCol="1" spcCol="1270" anchor="ctr" anchorCtr="0">
          <a:noAutofit/>
        </a:bodyPr>
        <a:lstStyle/>
        <a:p>
          <a:pPr marL="0" lvl="0" indent="0" algn="l" defTabSz="488950">
            <a:lnSpc>
              <a:spcPct val="90000"/>
            </a:lnSpc>
            <a:spcBef>
              <a:spcPct val="0"/>
            </a:spcBef>
            <a:spcAft>
              <a:spcPct val="35000"/>
            </a:spcAft>
            <a:buNone/>
          </a:pPr>
          <a:r>
            <a:rPr lang="en-US" sz="1100" kern="1200"/>
            <a:t>Receive a booking summary page once the payment is complete.</a:t>
          </a:r>
        </a:p>
      </dsp:txBody>
      <dsp:txXfrm>
        <a:off x="1643062" y="3047962"/>
        <a:ext cx="4929187" cy="400043"/>
      </dsp:txXfrm>
    </dsp:sp>
    <dsp:sp modelId="{940F55A2-E3A9-44F2-A4D4-182DA1198241}">
      <dsp:nvSpPr>
        <dsp:cNvPr id="0" name=""/>
        <dsp:cNvSpPr/>
      </dsp:nvSpPr>
      <dsp:spPr>
        <a:xfrm rot="10800000">
          <a:off x="0" y="2438696"/>
          <a:ext cx="1643062" cy="615266"/>
        </a:xfrm>
        <a:prstGeom prst="upArrowCallout">
          <a:avLst>
            <a:gd name="adj1" fmla="val 5000"/>
            <a:gd name="adj2" fmla="val 10000"/>
            <a:gd name="adj3" fmla="val 15000"/>
            <a:gd name="adj4" fmla="val 64977"/>
          </a:avLst>
        </a:prstGeom>
        <a:solidFill>
          <a:schemeClr val="accent2">
            <a:hueOff val="-678595"/>
            <a:satOff val="2237"/>
            <a:lumOff val="2392"/>
            <a:alphaOff val="0"/>
          </a:schemeClr>
        </a:solidFill>
        <a:ln w="15875" cap="flat" cmpd="sng" algn="ctr">
          <a:solidFill>
            <a:schemeClr val="accent2">
              <a:hueOff val="-678595"/>
              <a:satOff val="2237"/>
              <a:lumOff val="239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55" tIns="99568" rIns="116855" bIns="99568" numCol="1" spcCol="1270" anchor="ctr" anchorCtr="0">
          <a:noAutofit/>
        </a:bodyPr>
        <a:lstStyle/>
        <a:p>
          <a:pPr marL="0" lvl="0" indent="0" algn="ctr" defTabSz="622300">
            <a:lnSpc>
              <a:spcPct val="90000"/>
            </a:lnSpc>
            <a:spcBef>
              <a:spcPct val="0"/>
            </a:spcBef>
            <a:spcAft>
              <a:spcPct val="35000"/>
            </a:spcAft>
            <a:buNone/>
          </a:pPr>
          <a:r>
            <a:rPr lang="en-US" sz="1400" kern="1200"/>
            <a:t>Experience</a:t>
          </a:r>
        </a:p>
      </dsp:txBody>
      <dsp:txXfrm rot="-10800000">
        <a:off x="0" y="2438696"/>
        <a:ext cx="1643062" cy="399923"/>
      </dsp:txXfrm>
    </dsp:sp>
    <dsp:sp modelId="{7EE5EB44-EB3F-43E3-9883-6DE1BCE0ED1F}">
      <dsp:nvSpPr>
        <dsp:cNvPr id="0" name=""/>
        <dsp:cNvSpPr/>
      </dsp:nvSpPr>
      <dsp:spPr>
        <a:xfrm>
          <a:off x="1643062" y="2438696"/>
          <a:ext cx="4929187" cy="399923"/>
        </a:xfrm>
        <a:prstGeom prst="rect">
          <a:avLst/>
        </a:prstGeom>
        <a:solidFill>
          <a:schemeClr val="accent2">
            <a:tint val="40000"/>
            <a:alpha val="90000"/>
            <a:hueOff val="-838564"/>
            <a:satOff val="3361"/>
            <a:lumOff val="499"/>
            <a:alphaOff val="0"/>
          </a:schemeClr>
        </a:solidFill>
        <a:ln w="15875" cap="flat" cmpd="sng" algn="ctr">
          <a:solidFill>
            <a:schemeClr val="accent2">
              <a:tint val="40000"/>
              <a:alpha val="90000"/>
              <a:hueOff val="-838564"/>
              <a:satOff val="3361"/>
              <a:lumOff val="4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987" tIns="139700" rIns="99987" bIns="139700" numCol="1" spcCol="1270" anchor="ctr" anchorCtr="0">
          <a:noAutofit/>
        </a:bodyPr>
        <a:lstStyle/>
        <a:p>
          <a:pPr marL="0" lvl="0" indent="0" algn="l" defTabSz="488950">
            <a:lnSpc>
              <a:spcPct val="90000"/>
            </a:lnSpc>
            <a:spcBef>
              <a:spcPct val="0"/>
            </a:spcBef>
            <a:spcAft>
              <a:spcPct val="35000"/>
            </a:spcAft>
            <a:buNone/>
          </a:pPr>
          <a:r>
            <a:rPr lang="en-US" sz="1100" kern="1200"/>
            <a:t>Experience a seamless payment process.</a:t>
          </a:r>
        </a:p>
      </dsp:txBody>
      <dsp:txXfrm>
        <a:off x="1643062" y="2438696"/>
        <a:ext cx="4929187" cy="399923"/>
      </dsp:txXfrm>
    </dsp:sp>
    <dsp:sp modelId="{79909C01-6E34-49FB-A265-94CA83923727}">
      <dsp:nvSpPr>
        <dsp:cNvPr id="0" name=""/>
        <dsp:cNvSpPr/>
      </dsp:nvSpPr>
      <dsp:spPr>
        <a:xfrm rot="10800000">
          <a:off x="0" y="1829430"/>
          <a:ext cx="1643062" cy="615266"/>
        </a:xfrm>
        <a:prstGeom prst="upArrowCallout">
          <a:avLst>
            <a:gd name="adj1" fmla="val 5000"/>
            <a:gd name="adj2" fmla="val 10000"/>
            <a:gd name="adj3" fmla="val 15000"/>
            <a:gd name="adj4" fmla="val 64977"/>
          </a:avLst>
        </a:prstGeom>
        <a:solidFill>
          <a:schemeClr val="accent2">
            <a:hueOff val="-1357190"/>
            <a:satOff val="4474"/>
            <a:lumOff val="4784"/>
            <a:alphaOff val="0"/>
          </a:schemeClr>
        </a:solidFill>
        <a:ln w="15875" cap="flat" cmpd="sng" algn="ctr">
          <a:solidFill>
            <a:schemeClr val="accent2">
              <a:hueOff val="-1357190"/>
              <a:satOff val="4474"/>
              <a:lumOff val="4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55" tIns="99568" rIns="116855" bIns="99568" numCol="1" spcCol="1270" anchor="ctr" anchorCtr="0">
          <a:noAutofit/>
        </a:bodyPr>
        <a:lstStyle/>
        <a:p>
          <a:pPr marL="0" lvl="0" indent="0" algn="ctr" defTabSz="622300">
            <a:lnSpc>
              <a:spcPct val="90000"/>
            </a:lnSpc>
            <a:spcBef>
              <a:spcPct val="0"/>
            </a:spcBef>
            <a:spcAft>
              <a:spcPct val="35000"/>
            </a:spcAft>
            <a:buNone/>
          </a:pPr>
          <a:r>
            <a:rPr lang="en-US" sz="1400" kern="1200"/>
            <a:t>Apply</a:t>
          </a:r>
        </a:p>
      </dsp:txBody>
      <dsp:txXfrm rot="-10800000">
        <a:off x="0" y="1829430"/>
        <a:ext cx="1643062" cy="399923"/>
      </dsp:txXfrm>
    </dsp:sp>
    <dsp:sp modelId="{94231479-F566-44DC-8EE4-7D0DD383525D}">
      <dsp:nvSpPr>
        <dsp:cNvPr id="0" name=""/>
        <dsp:cNvSpPr/>
      </dsp:nvSpPr>
      <dsp:spPr>
        <a:xfrm>
          <a:off x="1643062" y="1829430"/>
          <a:ext cx="4929187" cy="399923"/>
        </a:xfrm>
        <a:prstGeom prst="rect">
          <a:avLst/>
        </a:prstGeom>
        <a:solidFill>
          <a:schemeClr val="accent2">
            <a:tint val="40000"/>
            <a:alpha val="90000"/>
            <a:hueOff val="-1677127"/>
            <a:satOff val="6722"/>
            <a:lumOff val="998"/>
            <a:alphaOff val="0"/>
          </a:schemeClr>
        </a:solidFill>
        <a:ln w="15875" cap="flat" cmpd="sng" algn="ctr">
          <a:solidFill>
            <a:schemeClr val="accent2">
              <a:tint val="40000"/>
              <a:alpha val="90000"/>
              <a:hueOff val="-1677127"/>
              <a:satOff val="6722"/>
              <a:lumOff val="9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987" tIns="139700" rIns="99987" bIns="139700" numCol="1" spcCol="1270" anchor="ctr" anchorCtr="0">
          <a:noAutofit/>
        </a:bodyPr>
        <a:lstStyle/>
        <a:p>
          <a:pPr marL="0" lvl="0" indent="0" algn="l" defTabSz="488950">
            <a:lnSpc>
              <a:spcPct val="90000"/>
            </a:lnSpc>
            <a:spcBef>
              <a:spcPct val="0"/>
            </a:spcBef>
            <a:spcAft>
              <a:spcPct val="35000"/>
            </a:spcAft>
            <a:buNone/>
          </a:pPr>
          <a:r>
            <a:rPr lang="en-US" sz="1100" kern="1200"/>
            <a:t>Apply filters and sort results based on different genres</a:t>
          </a:r>
        </a:p>
      </dsp:txBody>
      <dsp:txXfrm>
        <a:off x="1643062" y="1829430"/>
        <a:ext cx="4929187" cy="399923"/>
      </dsp:txXfrm>
    </dsp:sp>
    <dsp:sp modelId="{C305DB3D-A8B4-493F-B45A-00085431E55E}">
      <dsp:nvSpPr>
        <dsp:cNvPr id="0" name=""/>
        <dsp:cNvSpPr/>
      </dsp:nvSpPr>
      <dsp:spPr>
        <a:xfrm rot="10800000">
          <a:off x="0" y="1220164"/>
          <a:ext cx="1643062" cy="615266"/>
        </a:xfrm>
        <a:prstGeom prst="upArrowCallout">
          <a:avLst>
            <a:gd name="adj1" fmla="val 5000"/>
            <a:gd name="adj2" fmla="val 10000"/>
            <a:gd name="adj3" fmla="val 15000"/>
            <a:gd name="adj4" fmla="val 64977"/>
          </a:avLst>
        </a:prstGeom>
        <a:solidFill>
          <a:schemeClr val="accent2">
            <a:hueOff val="-2035785"/>
            <a:satOff val="6711"/>
            <a:lumOff val="7177"/>
            <a:alphaOff val="0"/>
          </a:schemeClr>
        </a:solidFill>
        <a:ln w="15875" cap="flat" cmpd="sng" algn="ctr">
          <a:solidFill>
            <a:schemeClr val="accent2">
              <a:hueOff val="-2035785"/>
              <a:satOff val="6711"/>
              <a:lumOff val="7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55" tIns="99568" rIns="116855" bIns="99568" numCol="1" spcCol="1270" anchor="ctr" anchorCtr="0">
          <a:noAutofit/>
        </a:bodyPr>
        <a:lstStyle/>
        <a:p>
          <a:pPr marL="0" lvl="0" indent="0" algn="ctr" defTabSz="622300">
            <a:lnSpc>
              <a:spcPct val="90000"/>
            </a:lnSpc>
            <a:spcBef>
              <a:spcPct val="0"/>
            </a:spcBef>
            <a:spcAft>
              <a:spcPct val="35000"/>
            </a:spcAft>
            <a:buNone/>
          </a:pPr>
          <a:r>
            <a:rPr lang="en-US" sz="1400" kern="1200"/>
            <a:t>Search</a:t>
          </a:r>
        </a:p>
      </dsp:txBody>
      <dsp:txXfrm rot="-10800000">
        <a:off x="0" y="1220164"/>
        <a:ext cx="1643062" cy="399923"/>
      </dsp:txXfrm>
    </dsp:sp>
    <dsp:sp modelId="{90BCA403-65EC-4EBA-870F-9250F5771E04}">
      <dsp:nvSpPr>
        <dsp:cNvPr id="0" name=""/>
        <dsp:cNvSpPr/>
      </dsp:nvSpPr>
      <dsp:spPr>
        <a:xfrm>
          <a:off x="1643062" y="1220164"/>
          <a:ext cx="4929187" cy="399923"/>
        </a:xfrm>
        <a:prstGeom prst="rect">
          <a:avLst/>
        </a:prstGeom>
        <a:solidFill>
          <a:schemeClr val="accent2">
            <a:tint val="40000"/>
            <a:alpha val="90000"/>
            <a:hueOff val="-2515691"/>
            <a:satOff val="10082"/>
            <a:lumOff val="1497"/>
            <a:alphaOff val="0"/>
          </a:schemeClr>
        </a:solidFill>
        <a:ln w="15875" cap="flat" cmpd="sng" algn="ctr">
          <a:solidFill>
            <a:schemeClr val="accent2">
              <a:tint val="40000"/>
              <a:alpha val="90000"/>
              <a:hueOff val="-2515691"/>
              <a:satOff val="10082"/>
              <a:lumOff val="14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987" tIns="139700" rIns="99987" bIns="139700" numCol="1" spcCol="1270" anchor="ctr" anchorCtr="0">
          <a:noAutofit/>
        </a:bodyPr>
        <a:lstStyle/>
        <a:p>
          <a:pPr marL="0" lvl="0" indent="0" algn="l" defTabSz="488950">
            <a:lnSpc>
              <a:spcPct val="90000"/>
            </a:lnSpc>
            <a:spcBef>
              <a:spcPct val="0"/>
            </a:spcBef>
            <a:spcAft>
              <a:spcPct val="35000"/>
            </a:spcAft>
            <a:buNone/>
          </a:pPr>
          <a:r>
            <a:rPr lang="en-US" sz="1100" kern="1200" dirty="0"/>
            <a:t>Search for movie shows based on the shows currently airing</a:t>
          </a:r>
        </a:p>
      </dsp:txBody>
      <dsp:txXfrm>
        <a:off x="1643062" y="1220164"/>
        <a:ext cx="4929187" cy="399923"/>
      </dsp:txXfrm>
    </dsp:sp>
    <dsp:sp modelId="{DA6CEDD4-04DB-417B-9266-822E378B5D0C}">
      <dsp:nvSpPr>
        <dsp:cNvPr id="0" name=""/>
        <dsp:cNvSpPr/>
      </dsp:nvSpPr>
      <dsp:spPr>
        <a:xfrm rot="10800000">
          <a:off x="0" y="610897"/>
          <a:ext cx="1643062" cy="615266"/>
        </a:xfrm>
        <a:prstGeom prst="upArrowCallout">
          <a:avLst>
            <a:gd name="adj1" fmla="val 5000"/>
            <a:gd name="adj2" fmla="val 10000"/>
            <a:gd name="adj3" fmla="val 15000"/>
            <a:gd name="adj4" fmla="val 64977"/>
          </a:avLst>
        </a:prstGeom>
        <a:solidFill>
          <a:schemeClr val="accent2">
            <a:hueOff val="-2714380"/>
            <a:satOff val="8948"/>
            <a:lumOff val="9569"/>
            <a:alphaOff val="0"/>
          </a:schemeClr>
        </a:solidFill>
        <a:ln w="15875" cap="flat" cmpd="sng" algn="ctr">
          <a:solidFill>
            <a:schemeClr val="accent2">
              <a:hueOff val="-2714380"/>
              <a:satOff val="8948"/>
              <a:lumOff val="9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55" tIns="99568" rIns="116855" bIns="99568" numCol="1" spcCol="1270" anchor="ctr" anchorCtr="0">
          <a:noAutofit/>
        </a:bodyPr>
        <a:lstStyle/>
        <a:p>
          <a:pPr marL="0" lvl="0" indent="0" algn="ctr" defTabSz="622300">
            <a:lnSpc>
              <a:spcPct val="90000"/>
            </a:lnSpc>
            <a:spcBef>
              <a:spcPct val="0"/>
            </a:spcBef>
            <a:spcAft>
              <a:spcPct val="35000"/>
            </a:spcAft>
            <a:buNone/>
          </a:pPr>
          <a:r>
            <a:rPr lang="en-US" sz="1400" kern="1200" dirty="0"/>
            <a:t>Sign In</a:t>
          </a:r>
        </a:p>
      </dsp:txBody>
      <dsp:txXfrm rot="-10800000">
        <a:off x="0" y="610897"/>
        <a:ext cx="1643062" cy="399923"/>
      </dsp:txXfrm>
    </dsp:sp>
    <dsp:sp modelId="{FC0C8424-C6F3-4F4B-8AFA-4A0B1947CDBA}">
      <dsp:nvSpPr>
        <dsp:cNvPr id="0" name=""/>
        <dsp:cNvSpPr/>
      </dsp:nvSpPr>
      <dsp:spPr>
        <a:xfrm>
          <a:off x="1643062" y="610897"/>
          <a:ext cx="4929187" cy="399923"/>
        </a:xfrm>
        <a:prstGeom prst="rect">
          <a:avLst/>
        </a:prstGeom>
        <a:solidFill>
          <a:schemeClr val="accent2">
            <a:tint val="40000"/>
            <a:alpha val="90000"/>
            <a:hueOff val="-3354255"/>
            <a:satOff val="13443"/>
            <a:lumOff val="1996"/>
            <a:alphaOff val="0"/>
          </a:schemeClr>
        </a:solidFill>
        <a:ln w="15875" cap="flat" cmpd="sng" algn="ctr">
          <a:solidFill>
            <a:schemeClr val="accent2">
              <a:tint val="40000"/>
              <a:alpha val="90000"/>
              <a:hueOff val="-3354255"/>
              <a:satOff val="13443"/>
              <a:lumOff val="19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987" tIns="139700" rIns="99987" bIns="139700" numCol="1" spcCol="1270" anchor="ctr" anchorCtr="0">
          <a:noAutofit/>
        </a:bodyPr>
        <a:lstStyle/>
        <a:p>
          <a:pPr marL="0" lvl="0" indent="0" algn="l" defTabSz="488950">
            <a:lnSpc>
              <a:spcPct val="90000"/>
            </a:lnSpc>
            <a:spcBef>
              <a:spcPct val="0"/>
            </a:spcBef>
            <a:spcAft>
              <a:spcPct val="35000"/>
            </a:spcAft>
            <a:buNone/>
          </a:pPr>
          <a:r>
            <a:rPr lang="en-US" sz="1100" kern="1200"/>
            <a:t>Sign into the application to maintain the record of activities</a:t>
          </a:r>
        </a:p>
      </dsp:txBody>
      <dsp:txXfrm>
        <a:off x="1643062" y="610897"/>
        <a:ext cx="4929187" cy="399923"/>
      </dsp:txXfrm>
    </dsp:sp>
    <dsp:sp modelId="{A16B6094-9D18-40A9-9B5E-492BF7A8B516}">
      <dsp:nvSpPr>
        <dsp:cNvPr id="0" name=""/>
        <dsp:cNvSpPr/>
      </dsp:nvSpPr>
      <dsp:spPr>
        <a:xfrm rot="10800000">
          <a:off x="0" y="1631"/>
          <a:ext cx="1643062" cy="615266"/>
        </a:xfrm>
        <a:prstGeom prst="upArrowCallout">
          <a:avLst>
            <a:gd name="adj1" fmla="val 5000"/>
            <a:gd name="adj2" fmla="val 10000"/>
            <a:gd name="adj3" fmla="val 15000"/>
            <a:gd name="adj4" fmla="val 64977"/>
          </a:avLst>
        </a:prstGeom>
        <a:solidFill>
          <a:schemeClr val="accent2">
            <a:hueOff val="-3392975"/>
            <a:satOff val="11185"/>
            <a:lumOff val="11961"/>
            <a:alphaOff val="0"/>
          </a:schemeClr>
        </a:solidFill>
        <a:ln w="15875" cap="flat" cmpd="sng" algn="ctr">
          <a:solidFill>
            <a:schemeClr val="accent2">
              <a:hueOff val="-3392975"/>
              <a:satOff val="11185"/>
              <a:lumOff val="1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55" tIns="99568" rIns="116855" bIns="99568" numCol="1" spcCol="1270" anchor="ctr" anchorCtr="0">
          <a:noAutofit/>
        </a:bodyPr>
        <a:lstStyle/>
        <a:p>
          <a:pPr marL="0" lvl="0" indent="0" algn="ctr" defTabSz="622300">
            <a:lnSpc>
              <a:spcPct val="90000"/>
            </a:lnSpc>
            <a:spcBef>
              <a:spcPct val="0"/>
            </a:spcBef>
            <a:spcAft>
              <a:spcPct val="35000"/>
            </a:spcAft>
            <a:buNone/>
          </a:pPr>
          <a:r>
            <a:rPr lang="en-US" sz="1400" kern="1200"/>
            <a:t>Register</a:t>
          </a:r>
        </a:p>
      </dsp:txBody>
      <dsp:txXfrm rot="-10800000">
        <a:off x="0" y="1631"/>
        <a:ext cx="1643062" cy="399923"/>
      </dsp:txXfrm>
    </dsp:sp>
    <dsp:sp modelId="{65CA09F7-B5DD-4343-91D6-AA967EFBBE04}">
      <dsp:nvSpPr>
        <dsp:cNvPr id="0" name=""/>
        <dsp:cNvSpPr/>
      </dsp:nvSpPr>
      <dsp:spPr>
        <a:xfrm>
          <a:off x="1643062" y="1631"/>
          <a:ext cx="4929187" cy="399923"/>
        </a:xfrm>
        <a:prstGeom prst="rect">
          <a:avLst/>
        </a:prstGeom>
        <a:solidFill>
          <a:schemeClr val="accent2">
            <a:tint val="40000"/>
            <a:alpha val="90000"/>
            <a:hueOff val="-4192819"/>
            <a:satOff val="16804"/>
            <a:lumOff val="2495"/>
            <a:alphaOff val="0"/>
          </a:schemeClr>
        </a:solidFill>
        <a:ln w="15875" cap="flat" cmpd="sng" algn="ctr">
          <a:solidFill>
            <a:schemeClr val="accent2">
              <a:tint val="40000"/>
              <a:alpha val="90000"/>
              <a:hueOff val="-4192819"/>
              <a:satOff val="16804"/>
              <a:lumOff val="24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987" tIns="139700" rIns="99987" bIns="139700" numCol="1" spcCol="1270" anchor="ctr" anchorCtr="0">
          <a:noAutofit/>
        </a:bodyPr>
        <a:lstStyle/>
        <a:p>
          <a:pPr marL="0" lvl="0" indent="0" algn="l" defTabSz="488950">
            <a:lnSpc>
              <a:spcPct val="90000"/>
            </a:lnSpc>
            <a:spcBef>
              <a:spcPct val="0"/>
            </a:spcBef>
            <a:spcAft>
              <a:spcPct val="35000"/>
            </a:spcAft>
            <a:buNone/>
          </a:pPr>
          <a:r>
            <a:rPr lang="en-US" sz="1100" kern="1200"/>
            <a:t>Register to the application</a:t>
          </a:r>
        </a:p>
      </dsp:txBody>
      <dsp:txXfrm>
        <a:off x="1643062" y="1631"/>
        <a:ext cx="4929187" cy="399923"/>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5" name="Footer Placeholder 4"/>
          <p:cNvSpPr>
            <a:spLocks noGrp="1"/>
          </p:cNvSpPr>
          <p:nvPr>
            <p:ph type="ftr" sz="quarter" idx="11"/>
          </p:nvPr>
        </p:nvSpPr>
        <p:spPr>
          <a:xfrm>
            <a:off x="2396319" y="329308"/>
            <a:ext cx="3086292" cy="309201"/>
          </a:xfrm>
        </p:spPr>
        <p:txBody>
          <a:bodyPr/>
          <a:lstStyle/>
          <a:p>
            <a:endParaRPr lang="en-US" dirty="0"/>
          </a:p>
        </p:txBody>
      </p:sp>
      <p:sp>
        <p:nvSpPr>
          <p:cNvPr id="6" name="Slide Number Placeholder 5"/>
          <p:cNvSpPr>
            <a:spLocks noGrp="1"/>
          </p:cNvSpPr>
          <p:nvPr>
            <p:ph type="sldNum" sz="quarter" idx="12"/>
          </p:nvPr>
        </p:nvSpPr>
        <p:spPr>
          <a:xfrm>
            <a:off x="1434703" y="798973"/>
            <a:ext cx="802005" cy="503578"/>
          </a:xfrm>
        </p:spPr>
        <p:txBody>
          <a:bodyPr/>
          <a:lstStyle/>
          <a:p>
            <a:fld id="{394E7FE4-9926-44A8-AB38-0DEEBEF85D17}" type="slidenum">
              <a:rPr lang="en-US" smtClean="0"/>
              <a:t>‹#›</a:t>
            </a:fld>
            <a:endParaRPr lang="en-US" dirty="0"/>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5558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94E7FE4-9926-44A8-AB38-0DEEBEF85D17}" type="slidenum">
              <a:rPr lang="en-US" smtClean="0"/>
              <a:t>‹#›</a:t>
            </a:fld>
            <a:endParaRPr lang="en-US" dirty="0"/>
          </a:p>
        </p:txBody>
      </p:sp>
    </p:spTree>
    <p:extLst>
      <p:ext uri="{BB962C8B-B14F-4D97-AF65-F5344CB8AC3E}">
        <p14:creationId xmlns:p14="http://schemas.microsoft.com/office/powerpoint/2010/main" val="1965571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94E7FE4-9926-44A8-AB38-0DEEBEF85D17}" type="slidenum">
              <a:rPr lang="en-US" smtClean="0"/>
              <a:t>‹#›</a:t>
            </a:fld>
            <a:endParaRPr lang="en-US" dirty="0"/>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9722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94E7FE4-9926-44A8-AB38-0DEEBEF85D17}" type="slidenum">
              <a:rPr lang="en-US" smtClean="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3202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94E7FE4-9926-44A8-AB38-0DEEBEF85D17}" type="slidenum">
              <a:rPr lang="en-US" smtClean="0"/>
              <a:t>‹#›</a:t>
            </a:fld>
            <a:endParaRPr lang="en-US" dirty="0"/>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917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94E7FE4-9926-44A8-AB38-0DEEBEF85D17}" type="slidenum">
              <a:rPr lang="en-US" smtClean="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021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94E7FE4-9926-44A8-AB38-0DEEBEF85D17}" type="slidenum">
              <a:rPr lang="en-US" smtClean="0"/>
              <a:t>‹#›</a:t>
            </a:fld>
            <a:endParaRPr lang="en-US" dirty="0"/>
          </a:p>
        </p:txBody>
      </p:sp>
    </p:spTree>
    <p:extLst>
      <p:ext uri="{BB962C8B-B14F-4D97-AF65-F5344CB8AC3E}">
        <p14:creationId xmlns:p14="http://schemas.microsoft.com/office/powerpoint/2010/main" val="148969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94E7FE4-9926-44A8-AB38-0DEEBEF85D17}" type="slidenum">
              <a:rPr lang="en-US" smtClean="0"/>
              <a:t>‹#›</a:t>
            </a:fld>
            <a:endParaRPr lang="en-US" dirty="0"/>
          </a:p>
        </p:txBody>
      </p:sp>
    </p:spTree>
    <p:extLst>
      <p:ext uri="{BB962C8B-B14F-4D97-AF65-F5344CB8AC3E}">
        <p14:creationId xmlns:p14="http://schemas.microsoft.com/office/powerpoint/2010/main" val="394053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94E7FE4-9926-44A8-AB38-0DEEBEF85D17}" type="slidenum">
              <a:rPr lang="en-US" smtClean="0"/>
              <a:t>‹#›</a:t>
            </a:fld>
            <a:endParaRPr lang="en-US" dirty="0"/>
          </a:p>
        </p:txBody>
      </p:sp>
    </p:spTree>
    <p:extLst>
      <p:ext uri="{BB962C8B-B14F-4D97-AF65-F5344CB8AC3E}">
        <p14:creationId xmlns:p14="http://schemas.microsoft.com/office/powerpoint/2010/main" val="1774256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8E8784-379F-4C4F-9E40-503BAE561A01}" type="datetimeFigureOut">
              <a:rPr lang="en-US" smtClean="0"/>
              <a:t>10/21/2022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94E7FE4-9926-44A8-AB38-0DEEBEF85D17}" type="slidenum">
              <a:rPr lang="en-US" smtClean="0"/>
              <a:t>‹#›</a:t>
            </a:fld>
            <a:endParaRPr lang="en-US" dirty="0"/>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1443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28E8784-379F-4C4F-9E40-503BAE561A01}" type="datetimeFigureOut">
              <a:rPr lang="en-US" smtClean="0"/>
              <a:t>10/21/2022</a:t>
            </a:fld>
            <a:endParaRPr lang="en-US" dirty="0"/>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394E7FE4-9926-44A8-AB38-0DEEBEF85D17}" type="slidenum">
              <a:rPr lang="en-US" smtClean="0"/>
              <a:t>‹#›</a:t>
            </a:fld>
            <a:endParaRPr lang="en-US" dirty="0"/>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7060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28E8784-379F-4C4F-9E40-503BAE561A01}" type="datetimeFigureOut">
              <a:rPr lang="en-US" smtClean="0"/>
              <a:t>10/21/2022</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394E7FE4-9926-44A8-AB38-0DEEBEF85D17}" type="slidenum">
              <a:rPr lang="en-US" smtClean="0"/>
              <a:t>‹#›</a:t>
            </a:fld>
            <a:endParaRPr lang="en-US" dirty="0"/>
          </a:p>
        </p:txBody>
      </p:sp>
    </p:spTree>
    <p:extLst>
      <p:ext uri="{BB962C8B-B14F-4D97-AF65-F5344CB8AC3E}">
        <p14:creationId xmlns:p14="http://schemas.microsoft.com/office/powerpoint/2010/main" val="320369005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0"/>
            <a:ext cx="6781800" cy="1600200"/>
          </a:xfrm>
        </p:spPr>
        <p:txBody>
          <a:bodyPr>
            <a:normAutofit/>
          </a:bodyPr>
          <a:lstStyle/>
          <a:p>
            <a:pPr algn="ct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Online Movie Ticket Booking</a:t>
            </a:r>
            <a:endParaRPr lang="en-US" sz="4800" dirty="0"/>
          </a:p>
        </p:txBody>
      </p:sp>
    </p:spTree>
    <p:extLst>
      <p:ext uri="{BB962C8B-B14F-4D97-AF65-F5344CB8AC3E}">
        <p14:creationId xmlns:p14="http://schemas.microsoft.com/office/powerpoint/2010/main" val="67507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8ED2-6121-B633-E779-DDC80248FB28}"/>
              </a:ext>
            </a:extLst>
          </p:cNvPr>
          <p:cNvSpPr>
            <a:spLocks noGrp="1"/>
          </p:cNvSpPr>
          <p:nvPr>
            <p:ph type="title"/>
          </p:nvPr>
        </p:nvSpPr>
        <p:spPr/>
        <p:txBody>
          <a:bodyPr/>
          <a:lstStyle/>
          <a:p>
            <a:r>
              <a:rPr lang="en-IN" dirty="0"/>
              <a:t>Admin Dashboard</a:t>
            </a:r>
          </a:p>
        </p:txBody>
      </p:sp>
      <p:pic>
        <p:nvPicPr>
          <p:cNvPr id="4" name="Picture 3">
            <a:extLst>
              <a:ext uri="{FF2B5EF4-FFF2-40B4-BE49-F238E27FC236}">
                <a16:creationId xmlns:a16="http://schemas.microsoft.com/office/drawing/2014/main" id="{98E4B6C8-897A-7091-35AD-1C9E7D6D3191}"/>
              </a:ext>
            </a:extLst>
          </p:cNvPr>
          <p:cNvPicPr>
            <a:picLocks noChangeAspect="1"/>
          </p:cNvPicPr>
          <p:nvPr/>
        </p:nvPicPr>
        <p:blipFill>
          <a:blip r:embed="rId2"/>
          <a:stretch>
            <a:fillRect/>
          </a:stretch>
        </p:blipFill>
        <p:spPr>
          <a:xfrm>
            <a:off x="0" y="1823275"/>
            <a:ext cx="9144000" cy="4495800"/>
          </a:xfrm>
          <a:prstGeom prst="rect">
            <a:avLst/>
          </a:prstGeom>
        </p:spPr>
      </p:pic>
    </p:spTree>
    <p:extLst>
      <p:ext uri="{BB962C8B-B14F-4D97-AF65-F5344CB8AC3E}">
        <p14:creationId xmlns:p14="http://schemas.microsoft.com/office/powerpoint/2010/main" val="191359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F0ABD6-74BE-9036-792F-81AA2CB17619}"/>
              </a:ext>
            </a:extLst>
          </p:cNvPr>
          <p:cNvPicPr>
            <a:picLocks noChangeAspect="1"/>
          </p:cNvPicPr>
          <p:nvPr/>
        </p:nvPicPr>
        <p:blipFill>
          <a:blip r:embed="rId2"/>
          <a:stretch>
            <a:fillRect/>
          </a:stretch>
        </p:blipFill>
        <p:spPr>
          <a:xfrm>
            <a:off x="800100" y="609600"/>
            <a:ext cx="7543800" cy="5943600"/>
          </a:xfrm>
          <a:prstGeom prst="rect">
            <a:avLst/>
          </a:prstGeom>
        </p:spPr>
      </p:pic>
    </p:spTree>
    <p:extLst>
      <p:ext uri="{BB962C8B-B14F-4D97-AF65-F5344CB8AC3E}">
        <p14:creationId xmlns:p14="http://schemas.microsoft.com/office/powerpoint/2010/main" val="214852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66" y="260415"/>
            <a:ext cx="7924800"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66" y="2005012"/>
            <a:ext cx="7924800" cy="14067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6"/>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 name="Rectangle 7"/>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 name="Rectangle 8"/>
          <p:cNvSpPr>
            <a:spLocks noChangeArrowheads="1"/>
          </p:cNvSpPr>
          <p:nvPr/>
        </p:nvSpPr>
        <p:spPr bwMode="auto">
          <a:xfrm>
            <a:off x="2362200" y="-2232"/>
            <a:ext cx="3429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itchFamily="34" charset="0"/>
                <a:ea typeface="Calibri" pitchFamily="34" charset="0"/>
                <a:cs typeface="Mangal"/>
              </a:rPr>
              <a:t>existing product table</a:t>
            </a:r>
            <a:endParaRPr kumimoji="0" lang="en-US" altLang="en-US" sz="1600" b="1"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9"/>
          <p:cNvSpPr>
            <a:spLocks noChangeArrowheads="1"/>
          </p:cNvSpPr>
          <p:nvPr/>
        </p:nvSpPr>
        <p:spPr bwMode="auto">
          <a:xfrm>
            <a:off x="2642040" y="1697234"/>
            <a:ext cx="340214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itchFamily="34" charset="0"/>
                <a:ea typeface="Calibri" pitchFamily="34" charset="0"/>
                <a:cs typeface="Mangal"/>
              </a:rPr>
              <a:t>after deleting a movie from table</a:t>
            </a:r>
            <a:endParaRPr kumimoji="0" lang="en-US" altLang="en-US" sz="16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10"/>
          <p:cNvSpPr>
            <a:spLocks noChangeArrowheads="1"/>
          </p:cNvSpPr>
          <p:nvPr/>
        </p:nvSpPr>
        <p:spPr bwMode="auto">
          <a:xfrm>
            <a:off x="0" y="2005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Mangal"/>
              </a:rPr>
              <a:t>	</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TextBox 10"/>
          <p:cNvSpPr txBox="1"/>
          <p:nvPr/>
        </p:nvSpPr>
        <p:spPr>
          <a:xfrm>
            <a:off x="685511" y="5164794"/>
            <a:ext cx="3657600" cy="954107"/>
          </a:xfrm>
          <a:prstGeom prst="rect">
            <a:avLst/>
          </a:prstGeom>
          <a:noFill/>
        </p:spPr>
        <p:txBody>
          <a:bodyPr wrap="square" rtlCol="0">
            <a:spAutoFit/>
          </a:bodyPr>
          <a:lstStyle/>
          <a:p>
            <a:r>
              <a:rPr lang="en-US" sz="2800" b="1" dirty="0">
                <a:ln w="12700">
                  <a:solidFill>
                    <a:schemeClr val="tx2">
                      <a:satMod val="155000"/>
                    </a:schemeClr>
                  </a:solidFill>
                  <a:prstDash val="solid"/>
                </a:ln>
                <a:solidFill>
                  <a:schemeClr val="tx1">
                    <a:lumMod val="85000"/>
                    <a:lumOff val="15000"/>
                  </a:schemeClr>
                </a:solidFill>
                <a:effectLst>
                  <a:outerShdw blurRad="41275" dist="20320" dir="1800000" algn="tl" rotWithShape="0">
                    <a:srgbClr val="000000">
                      <a:alpha val="40000"/>
                    </a:srgbClr>
                  </a:outerShdw>
                </a:effectLst>
              </a:rPr>
              <a:t>Add/Delete Movies MySQL Structure </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3705" t="45885" r="25832" b="36337"/>
          <a:stretch/>
        </p:blipFill>
        <p:spPr>
          <a:xfrm>
            <a:off x="499533" y="3669043"/>
            <a:ext cx="7924800" cy="1310688"/>
          </a:xfrm>
          <a:prstGeom prst="rect">
            <a:avLst/>
          </a:prstGeom>
        </p:spPr>
      </p:pic>
      <p:sp>
        <p:nvSpPr>
          <p:cNvPr id="6" name="TextBox 5"/>
          <p:cNvSpPr txBox="1"/>
          <p:nvPr/>
        </p:nvSpPr>
        <p:spPr>
          <a:xfrm>
            <a:off x="2971800" y="3338956"/>
            <a:ext cx="2514600" cy="338554"/>
          </a:xfrm>
          <a:prstGeom prst="rect">
            <a:avLst/>
          </a:prstGeom>
          <a:noFill/>
        </p:spPr>
        <p:txBody>
          <a:bodyPr wrap="square" rtlCol="0">
            <a:spAutoFit/>
          </a:bodyPr>
          <a:lstStyle/>
          <a:p>
            <a:r>
              <a:rPr lang="en-US" sz="1600" b="1" dirty="0"/>
              <a:t>  after adding a movie</a:t>
            </a:r>
          </a:p>
        </p:txBody>
      </p:sp>
    </p:spTree>
    <p:extLst>
      <p:ext uri="{BB962C8B-B14F-4D97-AF65-F5344CB8AC3E}">
        <p14:creationId xmlns:p14="http://schemas.microsoft.com/office/powerpoint/2010/main" val="1551141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BBA3-5680-59B6-81A8-C5B2A44BDB2D}"/>
              </a:ext>
            </a:extLst>
          </p:cNvPr>
          <p:cNvSpPr>
            <a:spLocks noGrp="1"/>
          </p:cNvSpPr>
          <p:nvPr>
            <p:ph type="title"/>
          </p:nvPr>
        </p:nvSpPr>
        <p:spPr/>
        <p:txBody>
          <a:bodyPr/>
          <a:lstStyle/>
          <a:p>
            <a:r>
              <a:rPr lang="en-IN" dirty="0"/>
              <a:t>View Movies</a:t>
            </a:r>
          </a:p>
        </p:txBody>
      </p:sp>
      <p:pic>
        <p:nvPicPr>
          <p:cNvPr id="4" name="Picture 3">
            <a:extLst>
              <a:ext uri="{FF2B5EF4-FFF2-40B4-BE49-F238E27FC236}">
                <a16:creationId xmlns:a16="http://schemas.microsoft.com/office/drawing/2014/main" id="{E0F4EF10-C7C2-23FC-C453-20976D0D079C}"/>
              </a:ext>
            </a:extLst>
          </p:cNvPr>
          <p:cNvPicPr>
            <a:picLocks noChangeAspect="1"/>
          </p:cNvPicPr>
          <p:nvPr/>
        </p:nvPicPr>
        <p:blipFill>
          <a:blip r:embed="rId2"/>
          <a:stretch>
            <a:fillRect/>
          </a:stretch>
        </p:blipFill>
        <p:spPr>
          <a:xfrm>
            <a:off x="0" y="1828355"/>
            <a:ext cx="9144000" cy="4086225"/>
          </a:xfrm>
          <a:prstGeom prst="rect">
            <a:avLst/>
          </a:prstGeom>
        </p:spPr>
      </p:pic>
    </p:spTree>
    <p:extLst>
      <p:ext uri="{BB962C8B-B14F-4D97-AF65-F5344CB8AC3E}">
        <p14:creationId xmlns:p14="http://schemas.microsoft.com/office/powerpoint/2010/main" val="1041317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2003-9001-9206-D73E-EB207D2BFA44}"/>
              </a:ext>
            </a:extLst>
          </p:cNvPr>
          <p:cNvSpPr>
            <a:spLocks noGrp="1"/>
          </p:cNvSpPr>
          <p:nvPr>
            <p:ph type="title"/>
          </p:nvPr>
        </p:nvSpPr>
        <p:spPr/>
        <p:txBody>
          <a:bodyPr/>
          <a:lstStyle/>
          <a:p>
            <a:r>
              <a:rPr lang="en-IN" dirty="0"/>
              <a:t>Update Movies</a:t>
            </a:r>
          </a:p>
        </p:txBody>
      </p:sp>
      <p:pic>
        <p:nvPicPr>
          <p:cNvPr id="4" name="Picture 3">
            <a:extLst>
              <a:ext uri="{FF2B5EF4-FFF2-40B4-BE49-F238E27FC236}">
                <a16:creationId xmlns:a16="http://schemas.microsoft.com/office/drawing/2014/main" id="{577373F4-515E-D987-E5E2-980CC4D84F9A}"/>
              </a:ext>
            </a:extLst>
          </p:cNvPr>
          <p:cNvPicPr>
            <a:picLocks noChangeAspect="1"/>
          </p:cNvPicPr>
          <p:nvPr/>
        </p:nvPicPr>
        <p:blipFill>
          <a:blip r:embed="rId2"/>
          <a:stretch>
            <a:fillRect/>
          </a:stretch>
        </p:blipFill>
        <p:spPr>
          <a:xfrm>
            <a:off x="5080" y="1600200"/>
            <a:ext cx="9144000" cy="4724400"/>
          </a:xfrm>
          <a:prstGeom prst="rect">
            <a:avLst/>
          </a:prstGeom>
        </p:spPr>
      </p:pic>
    </p:spTree>
    <p:extLst>
      <p:ext uri="{BB962C8B-B14F-4D97-AF65-F5344CB8AC3E}">
        <p14:creationId xmlns:p14="http://schemas.microsoft.com/office/powerpoint/2010/main" val="319677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236" y="613684"/>
            <a:ext cx="6571343" cy="1049235"/>
          </a:xfrm>
        </p:spPr>
        <p:txBody>
          <a:bodyPr>
            <a:normAutofit/>
          </a:bodyPr>
          <a:lstStyle/>
          <a:p>
            <a:r>
              <a:rPr lang="en-US" dirty="0"/>
              <a:t>Manage Users By Admin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08" y="1644397"/>
            <a:ext cx="7696200" cy="1800799"/>
          </a:xfrm>
          <a:prstGeom prst="rect">
            <a:avLst/>
          </a:prstGeom>
        </p:spPr>
      </p:pic>
      <p:sp>
        <p:nvSpPr>
          <p:cNvPr id="5" name="Rectangle 4"/>
          <p:cNvSpPr/>
          <p:nvPr/>
        </p:nvSpPr>
        <p:spPr>
          <a:xfrm>
            <a:off x="816864" y="3962400"/>
            <a:ext cx="7543800" cy="923330"/>
          </a:xfrm>
          <a:prstGeom prst="rect">
            <a:avLst/>
          </a:prstGeom>
        </p:spPr>
        <p:txBody>
          <a:bodyPr wrap="square">
            <a:spAutoFit/>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There are two buttons given in that page one for viewing the customer orders for booking movie and another button for deleting the customer </a:t>
            </a:r>
          </a:p>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if there is no movie booking orders available</a:t>
            </a:r>
            <a:r>
              <a:rPr lang="en-US" dirty="0"/>
              <a:t>.</a:t>
            </a:r>
          </a:p>
        </p:txBody>
      </p:sp>
      <p:sp>
        <p:nvSpPr>
          <p:cNvPr id="6" name="Up Arrow 5"/>
          <p:cNvSpPr/>
          <p:nvPr/>
        </p:nvSpPr>
        <p:spPr>
          <a:xfrm>
            <a:off x="6019800" y="3172399"/>
            <a:ext cx="228600" cy="3458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p:cNvSpPr/>
          <p:nvPr/>
        </p:nvSpPr>
        <p:spPr>
          <a:xfrm>
            <a:off x="6789420" y="3235838"/>
            <a:ext cx="228600" cy="3458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83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782A6-19B4-331A-C1B5-8FD3A0B1AA52}"/>
              </a:ext>
            </a:extLst>
          </p:cNvPr>
          <p:cNvSpPr>
            <a:spLocks noGrp="1"/>
          </p:cNvSpPr>
          <p:nvPr>
            <p:ph type="title"/>
          </p:nvPr>
        </p:nvSpPr>
        <p:spPr/>
        <p:txBody>
          <a:bodyPr/>
          <a:lstStyle/>
          <a:p>
            <a:r>
              <a:rPr lang="en-IN" dirty="0"/>
              <a:t>Manage Purchases </a:t>
            </a:r>
          </a:p>
        </p:txBody>
      </p:sp>
      <p:pic>
        <p:nvPicPr>
          <p:cNvPr id="4" name="Picture 3">
            <a:extLst>
              <a:ext uri="{FF2B5EF4-FFF2-40B4-BE49-F238E27FC236}">
                <a16:creationId xmlns:a16="http://schemas.microsoft.com/office/drawing/2014/main" id="{444FB0A1-F149-7500-BB65-1BDD122F20B4}"/>
              </a:ext>
            </a:extLst>
          </p:cNvPr>
          <p:cNvPicPr>
            <a:picLocks noChangeAspect="1"/>
          </p:cNvPicPr>
          <p:nvPr/>
        </p:nvPicPr>
        <p:blipFill>
          <a:blip r:embed="rId2"/>
          <a:stretch>
            <a:fillRect/>
          </a:stretch>
        </p:blipFill>
        <p:spPr>
          <a:xfrm>
            <a:off x="0" y="1447800"/>
            <a:ext cx="9144000" cy="4786313"/>
          </a:xfrm>
          <a:prstGeom prst="rect">
            <a:avLst/>
          </a:prstGeom>
        </p:spPr>
      </p:pic>
    </p:spTree>
    <p:extLst>
      <p:ext uri="{BB962C8B-B14F-4D97-AF65-F5344CB8AC3E}">
        <p14:creationId xmlns:p14="http://schemas.microsoft.com/office/powerpoint/2010/main" val="1230768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3B3B-69B3-AE04-7E29-023778F09A87}"/>
              </a:ext>
            </a:extLst>
          </p:cNvPr>
          <p:cNvSpPr>
            <a:spLocks noGrp="1"/>
          </p:cNvSpPr>
          <p:nvPr>
            <p:ph type="title"/>
          </p:nvPr>
        </p:nvSpPr>
        <p:spPr/>
        <p:txBody>
          <a:bodyPr/>
          <a:lstStyle/>
          <a:p>
            <a:r>
              <a:rPr lang="en-IN" dirty="0"/>
              <a:t>User Registration</a:t>
            </a:r>
          </a:p>
        </p:txBody>
      </p:sp>
      <p:pic>
        <p:nvPicPr>
          <p:cNvPr id="4" name="Picture 3">
            <a:extLst>
              <a:ext uri="{FF2B5EF4-FFF2-40B4-BE49-F238E27FC236}">
                <a16:creationId xmlns:a16="http://schemas.microsoft.com/office/drawing/2014/main" id="{D9E502B6-D569-7DA8-3D07-C1EE4D004914}"/>
              </a:ext>
            </a:extLst>
          </p:cNvPr>
          <p:cNvPicPr>
            <a:picLocks noChangeAspect="1"/>
          </p:cNvPicPr>
          <p:nvPr/>
        </p:nvPicPr>
        <p:blipFill>
          <a:blip r:embed="rId2"/>
          <a:stretch>
            <a:fillRect/>
          </a:stretch>
        </p:blipFill>
        <p:spPr>
          <a:xfrm>
            <a:off x="0" y="1752600"/>
            <a:ext cx="9144000" cy="4622085"/>
          </a:xfrm>
          <a:prstGeom prst="rect">
            <a:avLst/>
          </a:prstGeom>
        </p:spPr>
      </p:pic>
    </p:spTree>
    <p:extLst>
      <p:ext uri="{BB962C8B-B14F-4D97-AF65-F5344CB8AC3E}">
        <p14:creationId xmlns:p14="http://schemas.microsoft.com/office/powerpoint/2010/main" val="242461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C09C-6990-FF78-BDFD-25BF6CEAD1C7}"/>
              </a:ext>
            </a:extLst>
          </p:cNvPr>
          <p:cNvSpPr>
            <a:spLocks noGrp="1"/>
          </p:cNvSpPr>
          <p:nvPr>
            <p:ph type="title"/>
          </p:nvPr>
        </p:nvSpPr>
        <p:spPr/>
        <p:txBody>
          <a:bodyPr/>
          <a:lstStyle/>
          <a:p>
            <a:r>
              <a:rPr lang="en-IN" dirty="0"/>
              <a:t>User Login</a:t>
            </a:r>
          </a:p>
        </p:txBody>
      </p:sp>
      <p:pic>
        <p:nvPicPr>
          <p:cNvPr id="4" name="Picture 3">
            <a:extLst>
              <a:ext uri="{FF2B5EF4-FFF2-40B4-BE49-F238E27FC236}">
                <a16:creationId xmlns:a16="http://schemas.microsoft.com/office/drawing/2014/main" id="{1A59816A-2F7C-4BC1-C6C3-0359CD39B0F2}"/>
              </a:ext>
            </a:extLst>
          </p:cNvPr>
          <p:cNvPicPr>
            <a:picLocks noChangeAspect="1"/>
          </p:cNvPicPr>
          <p:nvPr/>
        </p:nvPicPr>
        <p:blipFill>
          <a:blip r:embed="rId2"/>
          <a:stretch>
            <a:fillRect/>
          </a:stretch>
        </p:blipFill>
        <p:spPr>
          <a:xfrm>
            <a:off x="0" y="1600200"/>
            <a:ext cx="9144000" cy="4572000"/>
          </a:xfrm>
          <a:prstGeom prst="rect">
            <a:avLst/>
          </a:prstGeom>
        </p:spPr>
      </p:pic>
    </p:spTree>
    <p:extLst>
      <p:ext uri="{BB962C8B-B14F-4D97-AF65-F5344CB8AC3E}">
        <p14:creationId xmlns:p14="http://schemas.microsoft.com/office/powerpoint/2010/main" val="1838882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CDD5-E0AF-3A13-1DFA-62E0F3C7D0A2}"/>
              </a:ext>
            </a:extLst>
          </p:cNvPr>
          <p:cNvSpPr>
            <a:spLocks noGrp="1"/>
          </p:cNvSpPr>
          <p:nvPr>
            <p:ph type="title"/>
          </p:nvPr>
        </p:nvSpPr>
        <p:spPr/>
        <p:txBody>
          <a:bodyPr/>
          <a:lstStyle/>
          <a:p>
            <a:r>
              <a:rPr lang="en-IN" dirty="0"/>
              <a:t>User Dashboard</a:t>
            </a:r>
          </a:p>
        </p:txBody>
      </p:sp>
      <p:pic>
        <p:nvPicPr>
          <p:cNvPr id="5" name="Picture 4">
            <a:extLst>
              <a:ext uri="{FF2B5EF4-FFF2-40B4-BE49-F238E27FC236}">
                <a16:creationId xmlns:a16="http://schemas.microsoft.com/office/drawing/2014/main" id="{94257461-DE3F-DE18-D38B-A61D7A999344}"/>
              </a:ext>
            </a:extLst>
          </p:cNvPr>
          <p:cNvPicPr>
            <a:picLocks noChangeAspect="1"/>
          </p:cNvPicPr>
          <p:nvPr/>
        </p:nvPicPr>
        <p:blipFill>
          <a:blip r:embed="rId2"/>
          <a:stretch>
            <a:fillRect/>
          </a:stretch>
        </p:blipFill>
        <p:spPr>
          <a:xfrm>
            <a:off x="0" y="1853755"/>
            <a:ext cx="9144000" cy="4547045"/>
          </a:xfrm>
          <a:prstGeom prst="rect">
            <a:avLst/>
          </a:prstGeom>
        </p:spPr>
      </p:pic>
    </p:spTree>
    <p:extLst>
      <p:ext uri="{BB962C8B-B14F-4D97-AF65-F5344CB8AC3E}">
        <p14:creationId xmlns:p14="http://schemas.microsoft.com/office/powerpoint/2010/main" val="629396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2700">
                  <a:solidFill>
                    <a:schemeClr val="tx2">
                      <a:satMod val="155000"/>
                    </a:schemeClr>
                  </a:solidFill>
                  <a:prstDash val="solid"/>
                </a:ln>
                <a:effectLst>
                  <a:outerShdw blurRad="41275" dist="20320" dir="1800000" algn="tl" rotWithShape="0">
                    <a:srgbClr val="000000">
                      <a:alpha val="40000"/>
                    </a:srgbClr>
                  </a:outerShdw>
                </a:effectLst>
              </a:rPr>
              <a:t>Team Members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40984358"/>
              </p:ext>
            </p:extLst>
          </p:nvPr>
        </p:nvGraphicFramePr>
        <p:xfrm>
          <a:off x="1443038" y="2016125"/>
          <a:ext cx="6572250" cy="4079240"/>
        </p:xfrm>
        <a:graphic>
          <a:graphicData uri="http://schemas.openxmlformats.org/drawingml/2006/table">
            <a:tbl>
              <a:tblPr firstRow="1" bandRow="1">
                <a:tableStyleId>{5C22544A-7EE6-4342-B048-85BDC9FD1C3A}</a:tableStyleId>
              </a:tblPr>
              <a:tblGrid>
                <a:gridCol w="3286125">
                  <a:extLst>
                    <a:ext uri="{9D8B030D-6E8A-4147-A177-3AD203B41FA5}">
                      <a16:colId xmlns:a16="http://schemas.microsoft.com/office/drawing/2014/main" val="20000"/>
                    </a:ext>
                  </a:extLst>
                </a:gridCol>
                <a:gridCol w="3286125">
                  <a:extLst>
                    <a:ext uri="{9D8B030D-6E8A-4147-A177-3AD203B41FA5}">
                      <a16:colId xmlns:a16="http://schemas.microsoft.com/office/drawing/2014/main" val="20001"/>
                    </a:ext>
                  </a:extLst>
                </a:gridCol>
              </a:tblGrid>
              <a:tr h="370840">
                <a:tc>
                  <a:txBody>
                    <a:bodyPr/>
                    <a:lstStyle/>
                    <a:p>
                      <a:pPr algn="ctr"/>
                      <a:r>
                        <a:rPr lang="en-US" dirty="0"/>
                        <a:t>Employee Id</a:t>
                      </a:r>
                    </a:p>
                  </a:txBody>
                  <a:tcPr marL="73025" marR="73025"/>
                </a:tc>
                <a:tc>
                  <a:txBody>
                    <a:bodyPr/>
                    <a:lstStyle/>
                    <a:p>
                      <a:pPr algn="ctr"/>
                      <a:r>
                        <a:rPr lang="en-US" dirty="0"/>
                        <a:t>Name</a:t>
                      </a:r>
                    </a:p>
                  </a:txBody>
                  <a:tcPr marL="73025" marR="73025"/>
                </a:tc>
                <a:extLst>
                  <a:ext uri="{0D108BD9-81ED-4DB2-BD59-A6C34878D82A}">
                    <a16:rowId xmlns:a16="http://schemas.microsoft.com/office/drawing/2014/main" val="10000"/>
                  </a:ext>
                </a:extLst>
              </a:tr>
              <a:tr h="370840">
                <a:tc>
                  <a:txBody>
                    <a:bodyPr/>
                    <a:lstStyle/>
                    <a:p>
                      <a:pPr algn="ctr"/>
                      <a:r>
                        <a:rPr lang="en-US" dirty="0"/>
                        <a:t>2527478</a:t>
                      </a:r>
                    </a:p>
                  </a:txBody>
                  <a:tcPr marL="73025" marR="73025"/>
                </a:tc>
                <a:tc>
                  <a:txBody>
                    <a:bodyPr/>
                    <a:lstStyle/>
                    <a:p>
                      <a:r>
                        <a:rPr lang="en-US" dirty="0"/>
                        <a:t>Saranya X</a:t>
                      </a:r>
                    </a:p>
                  </a:txBody>
                  <a:tcPr marL="73025" marR="73025"/>
                </a:tc>
                <a:extLst>
                  <a:ext uri="{0D108BD9-81ED-4DB2-BD59-A6C34878D82A}">
                    <a16:rowId xmlns:a16="http://schemas.microsoft.com/office/drawing/2014/main" val="10001"/>
                  </a:ext>
                </a:extLst>
              </a:tr>
              <a:tr h="370840">
                <a:tc>
                  <a:txBody>
                    <a:bodyPr/>
                    <a:lstStyle/>
                    <a:p>
                      <a:pPr algn="ctr"/>
                      <a:r>
                        <a:rPr lang="en-US" dirty="0"/>
                        <a:t>2528028</a:t>
                      </a:r>
                    </a:p>
                  </a:txBody>
                  <a:tcPr marL="73025" marR="73025"/>
                </a:tc>
                <a:tc>
                  <a:txBody>
                    <a:bodyPr/>
                    <a:lstStyle/>
                    <a:p>
                      <a:r>
                        <a:rPr lang="en-US" dirty="0"/>
                        <a:t>Shakti Tiwari</a:t>
                      </a:r>
                    </a:p>
                  </a:txBody>
                  <a:tcPr marL="73025" marR="73025"/>
                </a:tc>
                <a:extLst>
                  <a:ext uri="{0D108BD9-81ED-4DB2-BD59-A6C34878D82A}">
                    <a16:rowId xmlns:a16="http://schemas.microsoft.com/office/drawing/2014/main" val="10002"/>
                  </a:ext>
                </a:extLst>
              </a:tr>
              <a:tr h="370840">
                <a:tc>
                  <a:txBody>
                    <a:bodyPr/>
                    <a:lstStyle/>
                    <a:p>
                      <a:pPr algn="ctr"/>
                      <a:r>
                        <a:rPr lang="en-US" dirty="0"/>
                        <a:t>2529211</a:t>
                      </a:r>
                    </a:p>
                  </a:txBody>
                  <a:tcPr marL="73025" marR="73025"/>
                </a:tc>
                <a:tc>
                  <a:txBody>
                    <a:bodyPr/>
                    <a:lstStyle/>
                    <a:p>
                      <a:r>
                        <a:rPr lang="en-US" dirty="0"/>
                        <a:t>Sharmila J</a:t>
                      </a:r>
                    </a:p>
                  </a:txBody>
                  <a:tcPr marL="73025" marR="73025"/>
                </a:tc>
                <a:extLst>
                  <a:ext uri="{0D108BD9-81ED-4DB2-BD59-A6C34878D82A}">
                    <a16:rowId xmlns:a16="http://schemas.microsoft.com/office/drawing/2014/main" val="10003"/>
                  </a:ext>
                </a:extLst>
              </a:tr>
              <a:tr h="370840">
                <a:tc>
                  <a:txBody>
                    <a:bodyPr/>
                    <a:lstStyle/>
                    <a:p>
                      <a:pPr algn="ctr"/>
                      <a:r>
                        <a:rPr lang="en-US" dirty="0"/>
                        <a:t>2526827</a:t>
                      </a:r>
                    </a:p>
                  </a:txBody>
                  <a:tcPr marL="73025" marR="73025"/>
                </a:tc>
                <a:tc>
                  <a:txBody>
                    <a:bodyPr/>
                    <a:lstStyle/>
                    <a:p>
                      <a:r>
                        <a:rPr lang="en-US" dirty="0"/>
                        <a:t>Simham Ram Mohan</a:t>
                      </a:r>
                    </a:p>
                  </a:txBody>
                  <a:tcPr marL="73025" marR="73025"/>
                </a:tc>
                <a:extLst>
                  <a:ext uri="{0D108BD9-81ED-4DB2-BD59-A6C34878D82A}">
                    <a16:rowId xmlns:a16="http://schemas.microsoft.com/office/drawing/2014/main" val="10004"/>
                  </a:ext>
                </a:extLst>
              </a:tr>
              <a:tr h="370840">
                <a:tc>
                  <a:txBody>
                    <a:bodyPr/>
                    <a:lstStyle/>
                    <a:p>
                      <a:pPr algn="ctr"/>
                      <a:r>
                        <a:rPr lang="en-US" dirty="0"/>
                        <a:t>2529005</a:t>
                      </a:r>
                    </a:p>
                  </a:txBody>
                  <a:tcPr marL="73025" marR="73025"/>
                </a:tc>
                <a:tc>
                  <a:txBody>
                    <a:bodyPr/>
                    <a:lstStyle/>
                    <a:p>
                      <a:r>
                        <a:rPr lang="en-US" dirty="0"/>
                        <a:t>Suba Ganesan</a:t>
                      </a:r>
                    </a:p>
                  </a:txBody>
                  <a:tcPr marL="73025" marR="73025"/>
                </a:tc>
                <a:extLst>
                  <a:ext uri="{0D108BD9-81ED-4DB2-BD59-A6C34878D82A}">
                    <a16:rowId xmlns:a16="http://schemas.microsoft.com/office/drawing/2014/main" val="10005"/>
                  </a:ext>
                </a:extLst>
              </a:tr>
              <a:tr h="370840">
                <a:tc>
                  <a:txBody>
                    <a:bodyPr/>
                    <a:lstStyle/>
                    <a:p>
                      <a:pPr algn="ctr"/>
                      <a:r>
                        <a:rPr lang="en-US" dirty="0"/>
                        <a:t>2527998</a:t>
                      </a:r>
                    </a:p>
                  </a:txBody>
                  <a:tcPr marL="73025" marR="73025"/>
                </a:tc>
                <a:tc>
                  <a:txBody>
                    <a:bodyPr/>
                    <a:lstStyle/>
                    <a:p>
                      <a:r>
                        <a:rPr lang="en-US" dirty="0"/>
                        <a:t>Subitsha R</a:t>
                      </a:r>
                    </a:p>
                  </a:txBody>
                  <a:tcPr marL="73025" marR="73025"/>
                </a:tc>
                <a:extLst>
                  <a:ext uri="{0D108BD9-81ED-4DB2-BD59-A6C34878D82A}">
                    <a16:rowId xmlns:a16="http://schemas.microsoft.com/office/drawing/2014/main" val="10006"/>
                  </a:ext>
                </a:extLst>
              </a:tr>
              <a:tr h="370840">
                <a:tc>
                  <a:txBody>
                    <a:bodyPr/>
                    <a:lstStyle/>
                    <a:p>
                      <a:pPr algn="ctr"/>
                      <a:r>
                        <a:rPr lang="en-US" dirty="0"/>
                        <a:t>2527424</a:t>
                      </a:r>
                    </a:p>
                  </a:txBody>
                  <a:tcPr marL="73025" marR="73025"/>
                </a:tc>
                <a:tc>
                  <a:txBody>
                    <a:bodyPr/>
                    <a:lstStyle/>
                    <a:p>
                      <a:r>
                        <a:rPr lang="en-US" dirty="0"/>
                        <a:t>Suramanjari G G</a:t>
                      </a:r>
                    </a:p>
                  </a:txBody>
                  <a:tcPr marL="73025" marR="73025"/>
                </a:tc>
                <a:extLst>
                  <a:ext uri="{0D108BD9-81ED-4DB2-BD59-A6C34878D82A}">
                    <a16:rowId xmlns:a16="http://schemas.microsoft.com/office/drawing/2014/main" val="10007"/>
                  </a:ext>
                </a:extLst>
              </a:tr>
              <a:tr h="370840">
                <a:tc>
                  <a:txBody>
                    <a:bodyPr/>
                    <a:lstStyle/>
                    <a:p>
                      <a:pPr algn="ctr"/>
                      <a:r>
                        <a:rPr lang="en-US" dirty="0"/>
                        <a:t>2528014</a:t>
                      </a:r>
                    </a:p>
                  </a:txBody>
                  <a:tcPr marL="73025" marR="73025"/>
                </a:tc>
                <a:tc>
                  <a:txBody>
                    <a:bodyPr/>
                    <a:lstStyle/>
                    <a:p>
                      <a:r>
                        <a:rPr lang="en-US" dirty="0"/>
                        <a:t>Swathi S</a:t>
                      </a:r>
                    </a:p>
                  </a:txBody>
                  <a:tcPr marL="73025" marR="73025"/>
                </a:tc>
                <a:extLst>
                  <a:ext uri="{0D108BD9-81ED-4DB2-BD59-A6C34878D82A}">
                    <a16:rowId xmlns:a16="http://schemas.microsoft.com/office/drawing/2014/main" val="10008"/>
                  </a:ext>
                </a:extLst>
              </a:tr>
              <a:tr h="370840">
                <a:tc>
                  <a:txBody>
                    <a:bodyPr/>
                    <a:lstStyle/>
                    <a:p>
                      <a:pPr algn="ctr"/>
                      <a:r>
                        <a:rPr lang="en-US" dirty="0"/>
                        <a:t>2529129</a:t>
                      </a:r>
                    </a:p>
                  </a:txBody>
                  <a:tcPr marL="73025" marR="73025"/>
                </a:tc>
                <a:tc>
                  <a:txBody>
                    <a:bodyPr/>
                    <a:lstStyle/>
                    <a:p>
                      <a:r>
                        <a:rPr lang="en-US" dirty="0"/>
                        <a:t>T Sudhir Reddy</a:t>
                      </a:r>
                    </a:p>
                  </a:txBody>
                  <a:tcPr marL="73025" marR="73025"/>
                </a:tc>
                <a:extLst>
                  <a:ext uri="{0D108BD9-81ED-4DB2-BD59-A6C34878D82A}">
                    <a16:rowId xmlns:a16="http://schemas.microsoft.com/office/drawing/2014/main" val="10009"/>
                  </a:ext>
                </a:extLst>
              </a:tr>
              <a:tr h="370840">
                <a:tc>
                  <a:txBody>
                    <a:bodyPr/>
                    <a:lstStyle/>
                    <a:p>
                      <a:pPr algn="ctr"/>
                      <a:r>
                        <a:rPr lang="en-US" dirty="0"/>
                        <a:t>2526785</a:t>
                      </a:r>
                    </a:p>
                  </a:txBody>
                  <a:tcPr marL="73025" marR="73025"/>
                </a:tc>
                <a:tc>
                  <a:txBody>
                    <a:bodyPr/>
                    <a:lstStyle/>
                    <a:p>
                      <a:r>
                        <a:rPr lang="en-US" dirty="0"/>
                        <a:t>Thondaladinne Rahul</a:t>
                      </a:r>
                    </a:p>
                  </a:txBody>
                  <a:tcPr marL="73025" marR="73025"/>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55599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ECF0-7076-5A8D-0752-0972B2D9A33E}"/>
              </a:ext>
            </a:extLst>
          </p:cNvPr>
          <p:cNvSpPr>
            <a:spLocks noGrp="1"/>
          </p:cNvSpPr>
          <p:nvPr>
            <p:ph type="title"/>
          </p:nvPr>
        </p:nvSpPr>
        <p:spPr/>
        <p:txBody>
          <a:bodyPr/>
          <a:lstStyle/>
          <a:p>
            <a:r>
              <a:rPr lang="en-IN" dirty="0"/>
              <a:t>User Dashboard</a:t>
            </a:r>
          </a:p>
        </p:txBody>
      </p:sp>
      <p:pic>
        <p:nvPicPr>
          <p:cNvPr id="4" name="Picture 3">
            <a:extLst>
              <a:ext uri="{FF2B5EF4-FFF2-40B4-BE49-F238E27FC236}">
                <a16:creationId xmlns:a16="http://schemas.microsoft.com/office/drawing/2014/main" id="{88ADEB2C-26D7-16A7-50C8-DFA608C4764F}"/>
              </a:ext>
            </a:extLst>
          </p:cNvPr>
          <p:cNvPicPr>
            <a:picLocks noChangeAspect="1"/>
          </p:cNvPicPr>
          <p:nvPr/>
        </p:nvPicPr>
        <p:blipFill>
          <a:blip r:embed="rId2"/>
          <a:stretch>
            <a:fillRect/>
          </a:stretch>
        </p:blipFill>
        <p:spPr>
          <a:xfrm>
            <a:off x="0" y="1848675"/>
            <a:ext cx="9144000" cy="4624388"/>
          </a:xfrm>
          <a:prstGeom prst="rect">
            <a:avLst/>
          </a:prstGeom>
        </p:spPr>
      </p:pic>
    </p:spTree>
    <p:extLst>
      <p:ext uri="{BB962C8B-B14F-4D97-AF65-F5344CB8AC3E}">
        <p14:creationId xmlns:p14="http://schemas.microsoft.com/office/powerpoint/2010/main" val="82919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DA23-E65F-DDE2-1BA0-E86ECF4E8014}"/>
              </a:ext>
            </a:extLst>
          </p:cNvPr>
          <p:cNvSpPr>
            <a:spLocks noGrp="1"/>
          </p:cNvSpPr>
          <p:nvPr>
            <p:ph type="title"/>
          </p:nvPr>
        </p:nvSpPr>
        <p:spPr>
          <a:xfrm>
            <a:off x="1981200" y="2209800"/>
            <a:ext cx="6781800" cy="1600200"/>
          </a:xfrm>
        </p:spPr>
        <p:txBody>
          <a:bodyPr/>
          <a:lstStyle/>
          <a:p>
            <a:r>
              <a:rPr lang="en-IN" dirty="0"/>
              <a:t>    Search Movies</a:t>
            </a:r>
          </a:p>
        </p:txBody>
      </p:sp>
    </p:spTree>
    <p:extLst>
      <p:ext uri="{BB962C8B-B14F-4D97-AF65-F5344CB8AC3E}">
        <p14:creationId xmlns:p14="http://schemas.microsoft.com/office/powerpoint/2010/main" val="755070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505200"/>
            <a:ext cx="5204850" cy="26745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31800"/>
            <a:ext cx="5204850" cy="2971800"/>
          </a:xfrm>
          <a:prstGeom prst="rect">
            <a:avLst/>
          </a:prstGeom>
        </p:spPr>
      </p:pic>
      <p:sp>
        <p:nvSpPr>
          <p:cNvPr id="4" name="Right Arrow 3"/>
          <p:cNvSpPr/>
          <p:nvPr/>
        </p:nvSpPr>
        <p:spPr>
          <a:xfrm>
            <a:off x="1828800" y="914400"/>
            <a:ext cx="914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Up Arrow 4"/>
          <p:cNvSpPr/>
          <p:nvPr/>
        </p:nvSpPr>
        <p:spPr>
          <a:xfrm>
            <a:off x="5105400" y="3962400"/>
            <a:ext cx="4572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4050225" y="2514600"/>
            <a:ext cx="7503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981200" y="2667000"/>
            <a:ext cx="1828800" cy="369332"/>
          </a:xfrm>
          <a:prstGeom prst="rect">
            <a:avLst/>
          </a:prstGeom>
          <a:noFill/>
        </p:spPr>
        <p:txBody>
          <a:bodyPr wrap="square" rtlCol="0">
            <a:spAutoFit/>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Thriller Movie</a:t>
            </a:r>
          </a:p>
        </p:txBody>
      </p:sp>
      <p:sp>
        <p:nvSpPr>
          <p:cNvPr id="8" name="TextBox 7"/>
          <p:cNvSpPr txBox="1"/>
          <p:nvPr/>
        </p:nvSpPr>
        <p:spPr>
          <a:xfrm>
            <a:off x="3505200" y="4724400"/>
            <a:ext cx="1828800" cy="369332"/>
          </a:xfrm>
          <a:prstGeom prst="rect">
            <a:avLst/>
          </a:prstGeom>
          <a:noFill/>
        </p:spPr>
        <p:txBody>
          <a:bodyPr wrap="square" rtlCol="0">
            <a:spAutoFit/>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Searched Movie</a:t>
            </a:r>
          </a:p>
        </p:txBody>
      </p:sp>
      <p:sp>
        <p:nvSpPr>
          <p:cNvPr id="9" name="Left Arrow 8"/>
          <p:cNvSpPr/>
          <p:nvPr/>
        </p:nvSpPr>
        <p:spPr>
          <a:xfrm>
            <a:off x="3657600" y="5373624"/>
            <a:ext cx="10668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6244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B28DC-AD9E-C918-A4A5-F91563FE2B43}"/>
              </a:ext>
            </a:extLst>
          </p:cNvPr>
          <p:cNvSpPr>
            <a:spLocks noGrp="1"/>
          </p:cNvSpPr>
          <p:nvPr>
            <p:ph type="title"/>
          </p:nvPr>
        </p:nvSpPr>
        <p:spPr/>
        <p:txBody>
          <a:bodyPr/>
          <a:lstStyle/>
          <a:p>
            <a:r>
              <a:rPr lang="en-IN" dirty="0"/>
              <a:t>Add To Cart</a:t>
            </a:r>
          </a:p>
        </p:txBody>
      </p:sp>
      <p:pic>
        <p:nvPicPr>
          <p:cNvPr id="4" name="Picture 3">
            <a:extLst>
              <a:ext uri="{FF2B5EF4-FFF2-40B4-BE49-F238E27FC236}">
                <a16:creationId xmlns:a16="http://schemas.microsoft.com/office/drawing/2014/main" id="{1452FE94-D1E5-B2F2-1334-40580ED1A7B6}"/>
              </a:ext>
            </a:extLst>
          </p:cNvPr>
          <p:cNvPicPr>
            <a:picLocks noChangeAspect="1"/>
          </p:cNvPicPr>
          <p:nvPr/>
        </p:nvPicPr>
        <p:blipFill>
          <a:blip r:embed="rId2"/>
          <a:stretch>
            <a:fillRect/>
          </a:stretch>
        </p:blipFill>
        <p:spPr>
          <a:xfrm>
            <a:off x="0" y="1585302"/>
            <a:ext cx="9144000" cy="4452938"/>
          </a:xfrm>
          <a:prstGeom prst="rect">
            <a:avLst/>
          </a:prstGeom>
        </p:spPr>
      </p:pic>
    </p:spTree>
    <p:extLst>
      <p:ext uri="{BB962C8B-B14F-4D97-AF65-F5344CB8AC3E}">
        <p14:creationId xmlns:p14="http://schemas.microsoft.com/office/powerpoint/2010/main" val="2746149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B543-1BE8-7BB1-C1D2-C339EE80CED2}"/>
              </a:ext>
            </a:extLst>
          </p:cNvPr>
          <p:cNvSpPr>
            <a:spLocks noGrp="1"/>
          </p:cNvSpPr>
          <p:nvPr>
            <p:ph type="title"/>
          </p:nvPr>
        </p:nvSpPr>
        <p:spPr/>
        <p:txBody>
          <a:bodyPr/>
          <a:lstStyle/>
          <a:p>
            <a:r>
              <a:rPr lang="en-IN" dirty="0"/>
              <a:t>Payment Gateway</a:t>
            </a:r>
          </a:p>
        </p:txBody>
      </p:sp>
      <p:pic>
        <p:nvPicPr>
          <p:cNvPr id="4" name="Picture 3">
            <a:extLst>
              <a:ext uri="{FF2B5EF4-FFF2-40B4-BE49-F238E27FC236}">
                <a16:creationId xmlns:a16="http://schemas.microsoft.com/office/drawing/2014/main" id="{5E133D68-112A-1B5B-7842-609E799991B2}"/>
              </a:ext>
            </a:extLst>
          </p:cNvPr>
          <p:cNvPicPr>
            <a:picLocks noChangeAspect="1"/>
          </p:cNvPicPr>
          <p:nvPr/>
        </p:nvPicPr>
        <p:blipFill>
          <a:blip r:embed="rId2"/>
          <a:stretch>
            <a:fillRect/>
          </a:stretch>
        </p:blipFill>
        <p:spPr>
          <a:xfrm>
            <a:off x="0" y="1524000"/>
            <a:ext cx="9144000" cy="4638675"/>
          </a:xfrm>
          <a:prstGeom prst="rect">
            <a:avLst/>
          </a:prstGeom>
        </p:spPr>
      </p:pic>
    </p:spTree>
    <p:extLst>
      <p:ext uri="{BB962C8B-B14F-4D97-AF65-F5344CB8AC3E}">
        <p14:creationId xmlns:p14="http://schemas.microsoft.com/office/powerpoint/2010/main" val="1753279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EFFC-8818-B62A-F5C9-DAF4A45AEF8B}"/>
              </a:ext>
            </a:extLst>
          </p:cNvPr>
          <p:cNvSpPr>
            <a:spLocks noGrp="1"/>
          </p:cNvSpPr>
          <p:nvPr>
            <p:ph type="title"/>
          </p:nvPr>
        </p:nvSpPr>
        <p:spPr/>
        <p:txBody>
          <a:bodyPr/>
          <a:lstStyle/>
          <a:p>
            <a:r>
              <a:rPr lang="en-IN" dirty="0"/>
              <a:t>Order Summary</a:t>
            </a:r>
          </a:p>
        </p:txBody>
      </p:sp>
      <p:pic>
        <p:nvPicPr>
          <p:cNvPr id="4" name="Picture 3">
            <a:extLst>
              <a:ext uri="{FF2B5EF4-FFF2-40B4-BE49-F238E27FC236}">
                <a16:creationId xmlns:a16="http://schemas.microsoft.com/office/drawing/2014/main" id="{7D6B4824-2349-C1B7-CE35-F34501AB22B7}"/>
              </a:ext>
            </a:extLst>
          </p:cNvPr>
          <p:cNvPicPr>
            <a:picLocks noChangeAspect="1"/>
          </p:cNvPicPr>
          <p:nvPr/>
        </p:nvPicPr>
        <p:blipFill>
          <a:blip r:embed="rId2"/>
          <a:stretch>
            <a:fillRect/>
          </a:stretch>
        </p:blipFill>
        <p:spPr>
          <a:xfrm>
            <a:off x="0" y="1752600"/>
            <a:ext cx="9144000" cy="4715102"/>
          </a:xfrm>
          <a:prstGeom prst="rect">
            <a:avLst/>
          </a:prstGeom>
        </p:spPr>
      </p:pic>
    </p:spTree>
    <p:extLst>
      <p:ext uri="{BB962C8B-B14F-4D97-AF65-F5344CB8AC3E}">
        <p14:creationId xmlns:p14="http://schemas.microsoft.com/office/powerpoint/2010/main" val="610684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73B7-9609-0530-274A-7A25CAE242E8}"/>
              </a:ext>
            </a:extLst>
          </p:cNvPr>
          <p:cNvSpPr>
            <a:spLocks noGrp="1"/>
          </p:cNvSpPr>
          <p:nvPr>
            <p:ph type="title"/>
          </p:nvPr>
        </p:nvSpPr>
        <p:spPr/>
        <p:txBody>
          <a:bodyPr/>
          <a:lstStyle/>
          <a:p>
            <a:r>
              <a:rPr lang="en-IN" dirty="0"/>
              <a:t>Previous Orders</a:t>
            </a:r>
          </a:p>
        </p:txBody>
      </p:sp>
      <p:pic>
        <p:nvPicPr>
          <p:cNvPr id="4" name="Picture 3">
            <a:extLst>
              <a:ext uri="{FF2B5EF4-FFF2-40B4-BE49-F238E27FC236}">
                <a16:creationId xmlns:a16="http://schemas.microsoft.com/office/drawing/2014/main" id="{BFF77662-BA94-9500-71B8-67ABDEB43FFF}"/>
              </a:ext>
            </a:extLst>
          </p:cNvPr>
          <p:cNvPicPr>
            <a:picLocks noChangeAspect="1"/>
          </p:cNvPicPr>
          <p:nvPr/>
        </p:nvPicPr>
        <p:blipFill>
          <a:blip r:embed="rId2"/>
          <a:stretch>
            <a:fillRect/>
          </a:stretch>
        </p:blipFill>
        <p:spPr>
          <a:xfrm>
            <a:off x="0" y="1752600"/>
            <a:ext cx="9144000" cy="4457700"/>
          </a:xfrm>
          <a:prstGeom prst="rect">
            <a:avLst/>
          </a:prstGeom>
        </p:spPr>
      </p:pic>
    </p:spTree>
    <p:extLst>
      <p:ext uri="{BB962C8B-B14F-4D97-AF65-F5344CB8AC3E}">
        <p14:creationId xmlns:p14="http://schemas.microsoft.com/office/powerpoint/2010/main" val="1547366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09C0-DEB3-EA9B-897B-F6B5F86E3906}"/>
              </a:ext>
            </a:extLst>
          </p:cNvPr>
          <p:cNvSpPr>
            <a:spLocks noGrp="1"/>
          </p:cNvSpPr>
          <p:nvPr>
            <p:ph type="title"/>
          </p:nvPr>
        </p:nvSpPr>
        <p:spPr/>
        <p:txBody>
          <a:bodyPr/>
          <a:lstStyle/>
          <a:p>
            <a:r>
              <a:rPr lang="en-IN" dirty="0"/>
              <a:t>Testing </a:t>
            </a:r>
          </a:p>
        </p:txBody>
      </p:sp>
      <p:sp>
        <p:nvSpPr>
          <p:cNvPr id="3" name="Content Placeholder 2">
            <a:extLst>
              <a:ext uri="{FF2B5EF4-FFF2-40B4-BE49-F238E27FC236}">
                <a16:creationId xmlns:a16="http://schemas.microsoft.com/office/drawing/2014/main" id="{2D234499-5298-B741-C71C-EA0F9847A4CC}"/>
              </a:ext>
            </a:extLst>
          </p:cNvPr>
          <p:cNvSpPr>
            <a:spLocks noGrp="1"/>
          </p:cNvSpPr>
          <p:nvPr>
            <p:ph idx="1"/>
          </p:nvPr>
        </p:nvSpPr>
        <p:spPr/>
        <p:txBody>
          <a:bodyPr>
            <a:normAutofit/>
          </a:bodyPr>
          <a:lstStyle/>
          <a:p>
            <a:r>
              <a:rPr lang="en-IN" sz="3600" dirty="0"/>
              <a:t>API Testing Using Postman</a:t>
            </a:r>
          </a:p>
          <a:p>
            <a:r>
              <a:rPr lang="en-IN" sz="3600" dirty="0"/>
              <a:t>Unit Testing using Selenium</a:t>
            </a:r>
          </a:p>
        </p:txBody>
      </p:sp>
    </p:spTree>
    <p:extLst>
      <p:ext uri="{BB962C8B-B14F-4D97-AF65-F5344CB8AC3E}">
        <p14:creationId xmlns:p14="http://schemas.microsoft.com/office/powerpoint/2010/main" val="3382476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5C3B-D938-7508-67E9-7E29B45A0A27}"/>
              </a:ext>
            </a:extLst>
          </p:cNvPr>
          <p:cNvSpPr>
            <a:spLocks noGrp="1"/>
          </p:cNvSpPr>
          <p:nvPr>
            <p:ph type="title"/>
          </p:nvPr>
        </p:nvSpPr>
        <p:spPr/>
        <p:txBody>
          <a:bodyPr>
            <a:normAutofit/>
          </a:bodyPr>
          <a:lstStyle/>
          <a:p>
            <a:r>
              <a:rPr lang="en-IN" sz="4000" dirty="0"/>
              <a:t>Conclusion</a:t>
            </a:r>
          </a:p>
        </p:txBody>
      </p:sp>
      <p:sp>
        <p:nvSpPr>
          <p:cNvPr id="3" name="Content Placeholder 2">
            <a:extLst>
              <a:ext uri="{FF2B5EF4-FFF2-40B4-BE49-F238E27FC236}">
                <a16:creationId xmlns:a16="http://schemas.microsoft.com/office/drawing/2014/main" id="{89D13D4F-8173-E10D-9391-E4247A577846}"/>
              </a:ext>
            </a:extLst>
          </p:cNvPr>
          <p:cNvSpPr>
            <a:spLocks noGrp="1"/>
          </p:cNvSpPr>
          <p:nvPr>
            <p:ph idx="1"/>
          </p:nvPr>
        </p:nvSpPr>
        <p:spPr/>
        <p:txBody>
          <a:bodyPr>
            <a:normAutofit fontScale="92500"/>
          </a:bodyPr>
          <a:lstStyle/>
          <a:p>
            <a:pPr marL="0" indent="0" algn="just">
              <a:buNone/>
            </a:pPr>
            <a:r>
              <a:rPr lang="en-IN" sz="2400" dirty="0">
                <a:effectLst/>
                <a:ea typeface="Times New Roman" panose="02020603050405020304" pitchFamily="18" charset="0"/>
              </a:rPr>
              <a:t>ONLINE MOVIE TICKET BOOKING is the ticket booking service that allows the customers to book the movie tickets on the computerized networks such as internet through secure website with a particular movie booking system, which has resulted from the blossoming Internet technology, obviously has many benefits for the user by getting the entertainment without wasting the time by standing in queue for hours and hours.  </a:t>
            </a:r>
          </a:p>
          <a:p>
            <a:endParaRPr lang="en-IN" dirty="0"/>
          </a:p>
        </p:txBody>
      </p:sp>
    </p:spTree>
    <p:extLst>
      <p:ext uri="{BB962C8B-B14F-4D97-AF65-F5344CB8AC3E}">
        <p14:creationId xmlns:p14="http://schemas.microsoft.com/office/powerpoint/2010/main" val="2939105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1C74-5DD1-8432-32DA-2942FF012B7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4A058F7-6F0A-4FA1-4F83-6370CB59DFE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0FF1B26-E542-0FD6-F262-C771F067D922}"/>
              </a:ext>
            </a:extLst>
          </p:cNvPr>
          <p:cNvPicPr>
            <a:picLocks noChangeAspect="1"/>
          </p:cNvPicPr>
          <p:nvPr/>
        </p:nvPicPr>
        <p:blipFill>
          <a:blip r:embed="rId2"/>
          <a:stretch>
            <a:fillRect/>
          </a:stretch>
        </p:blipFill>
        <p:spPr>
          <a:xfrm>
            <a:off x="0" y="0"/>
            <a:ext cx="9144000" cy="6857999"/>
          </a:xfrm>
          <a:prstGeom prst="rect">
            <a:avLst/>
          </a:prstGeom>
        </p:spPr>
      </p:pic>
    </p:spTree>
    <p:extLst>
      <p:ext uri="{BB962C8B-B14F-4D97-AF65-F5344CB8AC3E}">
        <p14:creationId xmlns:p14="http://schemas.microsoft.com/office/powerpoint/2010/main" val="2135519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2700">
                  <a:solidFill>
                    <a:schemeClr val="tx2">
                      <a:satMod val="155000"/>
                    </a:schemeClr>
                  </a:solidFill>
                  <a:prstDash val="solid"/>
                </a:ln>
                <a:effectLst>
                  <a:outerShdw blurRad="41275" dist="20320" dir="1800000" algn="tl" rotWithShape="0">
                    <a:srgbClr val="000000">
                      <a:alpha val="40000"/>
                    </a:srgbClr>
                  </a:outerShdw>
                </a:effectLst>
              </a:rPr>
              <a:t>Introduction</a:t>
            </a:r>
          </a:p>
        </p:txBody>
      </p:sp>
      <p:sp>
        <p:nvSpPr>
          <p:cNvPr id="3" name="Content Placeholder 2"/>
          <p:cNvSpPr>
            <a:spLocks noGrp="1"/>
          </p:cNvSpPr>
          <p:nvPr>
            <p:ph idx="1"/>
          </p:nvPr>
        </p:nvSpPr>
        <p:spPr/>
        <p:txBody>
          <a:bodyPr>
            <a:normAutofit/>
          </a:bodyPr>
          <a:lstStyle/>
          <a:p>
            <a:pPr algn="just"/>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Online Movie Ticket Booking gives the solution to book our tickets by the end user systems. </a:t>
            </a:r>
          </a:p>
          <a:p>
            <a:pPr algn="just"/>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This project gives real life understanding of online movie ticket booking system and real time market of this industry.</a:t>
            </a:r>
          </a:p>
          <a:p>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90244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2700">
                  <a:solidFill>
                    <a:schemeClr val="tx2">
                      <a:satMod val="155000"/>
                    </a:schemeClr>
                  </a:solidFill>
                  <a:prstDash val="solid"/>
                </a:ln>
                <a:effectLst>
                  <a:outerShdw blurRad="41275" dist="20320" dir="1800000" algn="tl" rotWithShape="0">
                    <a:srgbClr val="000000">
                      <a:alpha val="40000"/>
                    </a:srgbClr>
                  </a:outerShdw>
                </a:effectLst>
              </a:rPr>
              <a:t>Introduction</a:t>
            </a:r>
          </a:p>
        </p:txBody>
      </p:sp>
      <p:sp>
        <p:nvSpPr>
          <p:cNvPr id="3" name="Content Placeholder 2"/>
          <p:cNvSpPr>
            <a:spLocks noGrp="1"/>
          </p:cNvSpPr>
          <p:nvPr>
            <p:ph idx="1"/>
          </p:nvPr>
        </p:nvSpPr>
        <p:spPr/>
        <p:txBody>
          <a:bodyPr>
            <a:normAutofit/>
          </a:bodyPr>
          <a:lstStyle/>
          <a:p>
            <a:pPr marL="0" indent="0" algn="just">
              <a:buNone/>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NMS Movies is a Full Stack Web Application for booking the movie ticket online. Here admin can add the movies, manage users, manage purchases, update the movie details, delete the movies from the list, set the availability of the movies, set the discount on movie tickets  and user can book the tickets, search the tickets, And view there transactions. </a:t>
            </a:r>
          </a:p>
          <a:p>
            <a:pPr marL="0" indent="0">
              <a:buNone/>
            </a:pP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195521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n w="12700">
                  <a:solidFill>
                    <a:schemeClr val="tx2">
                      <a:satMod val="155000"/>
                    </a:schemeClr>
                  </a:solidFill>
                  <a:prstDash val="solid"/>
                </a:ln>
                <a:effectLst>
                  <a:outerShdw blurRad="41275" dist="20320" dir="1800000" algn="tl" rotWithShape="0">
                    <a:srgbClr val="000000">
                      <a:alpha val="40000"/>
                    </a:srgbClr>
                  </a:outerShdw>
                </a:effectLst>
              </a:rPr>
              <a:t>Tools and Technologies </a:t>
            </a:r>
          </a:p>
        </p:txBody>
      </p:sp>
      <p:sp>
        <p:nvSpPr>
          <p:cNvPr id="3" name="Content Placeholder 2"/>
          <p:cNvSpPr>
            <a:spLocks noGrp="1"/>
          </p:cNvSpPr>
          <p:nvPr>
            <p:ph idx="1"/>
          </p:nvPr>
        </p:nvSpPr>
        <p:spPr/>
        <p:txBody>
          <a:bodyPr>
            <a:normAutofit fontScale="70000" lnSpcReduction="20000"/>
          </a:bodyPr>
          <a:lstStyle/>
          <a:p>
            <a:pPr marL="0" indent="0">
              <a:buNone/>
            </a:pPr>
            <a:endParaRPr lang="en-US" sz="4400" b="1" dirty="0"/>
          </a:p>
          <a:p>
            <a:r>
              <a:rPr lang="en-IN" sz="4000" dirty="0"/>
              <a:t>Front End: Angular 13/HTML/CSS</a:t>
            </a:r>
          </a:p>
          <a:p>
            <a:r>
              <a:rPr lang="en-IN" sz="4000" dirty="0"/>
              <a:t>Server-Side: Spring Boot</a:t>
            </a:r>
          </a:p>
          <a:p>
            <a:r>
              <a:rPr lang="en-IN" sz="4000" dirty="0"/>
              <a:t>Backend: MySQL ,</a:t>
            </a:r>
            <a:r>
              <a:rPr lang="en-IN" sz="4000" b="0" i="0" dirty="0">
                <a:effectLst/>
                <a:latin typeface="Arial" panose="020B0604020202020204" pitchFamily="34" charset="0"/>
              </a:rPr>
              <a:t> </a:t>
            </a:r>
            <a:r>
              <a:rPr lang="en-IN" sz="4000" b="0" i="0" dirty="0">
                <a:effectLst/>
              </a:rPr>
              <a:t>Hibernate</a:t>
            </a:r>
            <a:endParaRPr lang="en-IN" sz="4000" dirty="0"/>
          </a:p>
          <a:p>
            <a:r>
              <a:rPr lang="en-IN" sz="4000" dirty="0"/>
              <a:t>Server: Tomcat </a:t>
            </a:r>
          </a:p>
          <a:p>
            <a:r>
              <a:rPr lang="en-IN" sz="4000" dirty="0"/>
              <a:t>Operating System: Windows 10/11</a:t>
            </a:r>
          </a:p>
          <a:p>
            <a:pPr marL="0" indent="0">
              <a:buNone/>
            </a:pP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1496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3023C-EC01-9205-A822-6EED82B83756}"/>
              </a:ext>
            </a:extLst>
          </p:cNvPr>
          <p:cNvSpPr>
            <a:spLocks noGrp="1"/>
          </p:cNvSpPr>
          <p:nvPr>
            <p:ph type="title"/>
          </p:nvPr>
        </p:nvSpPr>
        <p:spPr/>
        <p:txBody>
          <a:bodyPr/>
          <a:lstStyle/>
          <a:p>
            <a:r>
              <a:rPr lang="en-IN" dirty="0"/>
              <a:t>User Role</a:t>
            </a:r>
          </a:p>
        </p:txBody>
      </p:sp>
      <p:graphicFrame>
        <p:nvGraphicFramePr>
          <p:cNvPr id="4" name="Content Placeholder 2">
            <a:extLst>
              <a:ext uri="{FF2B5EF4-FFF2-40B4-BE49-F238E27FC236}">
                <a16:creationId xmlns:a16="http://schemas.microsoft.com/office/drawing/2014/main" id="{D8974148-0D78-B7AE-9442-B7FE5D53CDB8}"/>
              </a:ext>
            </a:extLst>
          </p:cNvPr>
          <p:cNvGraphicFramePr>
            <a:graphicFrameLocks noGrp="1"/>
          </p:cNvGraphicFramePr>
          <p:nvPr>
            <p:ph idx="1"/>
            <p:extLst>
              <p:ext uri="{D42A27DB-BD31-4B8C-83A1-F6EECF244321}">
                <p14:modId xmlns:p14="http://schemas.microsoft.com/office/powerpoint/2010/main" val="3051066548"/>
              </p:ext>
            </p:extLst>
          </p:nvPr>
        </p:nvGraphicFramePr>
        <p:xfrm>
          <a:off x="1443038" y="2016125"/>
          <a:ext cx="6572250"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15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7A30-9CA2-33ED-8D35-2987EB193BED}"/>
              </a:ext>
            </a:extLst>
          </p:cNvPr>
          <p:cNvSpPr>
            <a:spLocks noGrp="1"/>
          </p:cNvSpPr>
          <p:nvPr>
            <p:ph type="title"/>
          </p:nvPr>
        </p:nvSpPr>
        <p:spPr/>
        <p:txBody>
          <a:bodyPr/>
          <a:lstStyle/>
          <a:p>
            <a:r>
              <a:rPr lang="en-IN" dirty="0"/>
              <a:t>Admin role</a:t>
            </a:r>
          </a:p>
        </p:txBody>
      </p:sp>
      <p:sp>
        <p:nvSpPr>
          <p:cNvPr id="3" name="Content Placeholder 2">
            <a:extLst>
              <a:ext uri="{FF2B5EF4-FFF2-40B4-BE49-F238E27FC236}">
                <a16:creationId xmlns:a16="http://schemas.microsoft.com/office/drawing/2014/main" id="{A3F0A27F-EAD5-82D4-2A05-9946C50CA52E}"/>
              </a:ext>
            </a:extLst>
          </p:cNvPr>
          <p:cNvSpPr>
            <a:spLocks noGrp="1"/>
          </p:cNvSpPr>
          <p:nvPr>
            <p:ph idx="1"/>
          </p:nvPr>
        </p:nvSpPr>
        <p:spPr/>
        <p:txBody>
          <a:bodyPr/>
          <a:lstStyle/>
          <a:p>
            <a:r>
              <a:rPr lang="en-US" b="0" i="0" dirty="0"/>
              <a:t>Login to portal</a:t>
            </a:r>
            <a:endParaRPr lang="en-US" dirty="0"/>
          </a:p>
          <a:p>
            <a:r>
              <a:rPr lang="en-IN" dirty="0"/>
              <a:t>Add/Delete Movies</a:t>
            </a:r>
          </a:p>
          <a:p>
            <a:r>
              <a:rPr lang="en-IN" dirty="0"/>
              <a:t>View and Update Movie Details</a:t>
            </a:r>
          </a:p>
          <a:p>
            <a:r>
              <a:rPr lang="en-IN" dirty="0"/>
              <a:t>Enable or Disable Movie Shows</a:t>
            </a:r>
          </a:p>
          <a:p>
            <a:r>
              <a:rPr lang="en-IN" dirty="0"/>
              <a:t>Manage Users</a:t>
            </a:r>
          </a:p>
          <a:p>
            <a:r>
              <a:rPr lang="en-IN" dirty="0"/>
              <a:t>Manage Purchases</a:t>
            </a:r>
          </a:p>
        </p:txBody>
      </p:sp>
    </p:spTree>
    <p:extLst>
      <p:ext uri="{BB962C8B-B14F-4D97-AF65-F5344CB8AC3E}">
        <p14:creationId xmlns:p14="http://schemas.microsoft.com/office/powerpoint/2010/main" val="335945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6571343" cy="1049235"/>
          </a:xfrm>
        </p:spPr>
        <p:txBody>
          <a:bodyPr/>
          <a:lstStyle/>
          <a:p>
            <a:r>
              <a:rPr lang="en-US" b="1" dirty="0">
                <a:ln w="12700">
                  <a:solidFill>
                    <a:schemeClr val="tx2">
                      <a:satMod val="155000"/>
                    </a:schemeClr>
                  </a:solidFill>
                  <a:prstDash val="solid"/>
                </a:ln>
                <a:effectLst>
                  <a:outerShdw blurRad="41275" dist="20320" dir="1800000" algn="tl" rotWithShape="0">
                    <a:srgbClr val="000000">
                      <a:alpha val="40000"/>
                    </a:srgbClr>
                  </a:outerShdw>
                </a:effectLst>
              </a:rPr>
              <a:t>Database Schema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9144000" cy="4191000"/>
          </a:xfrm>
          <a:prstGeom prst="rect">
            <a:avLst/>
          </a:prstGeom>
        </p:spPr>
      </p:pic>
    </p:spTree>
    <p:extLst>
      <p:ext uri="{BB962C8B-B14F-4D97-AF65-F5344CB8AC3E}">
        <p14:creationId xmlns:p14="http://schemas.microsoft.com/office/powerpoint/2010/main" val="3787316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D31A5A-0AF7-0134-B1BF-7A879C6966E9}"/>
              </a:ext>
            </a:extLst>
          </p:cNvPr>
          <p:cNvPicPr>
            <a:picLocks noChangeAspect="1"/>
          </p:cNvPicPr>
          <p:nvPr/>
        </p:nvPicPr>
        <p:blipFill>
          <a:blip r:embed="rId2"/>
          <a:stretch>
            <a:fillRect/>
          </a:stretch>
        </p:blipFill>
        <p:spPr>
          <a:xfrm>
            <a:off x="609600" y="1676400"/>
            <a:ext cx="7543800" cy="4572000"/>
          </a:xfrm>
          <a:prstGeom prst="rect">
            <a:avLst/>
          </a:prstGeom>
        </p:spPr>
      </p:pic>
      <p:sp>
        <p:nvSpPr>
          <p:cNvPr id="2" name="Title 1">
            <a:extLst>
              <a:ext uri="{FF2B5EF4-FFF2-40B4-BE49-F238E27FC236}">
                <a16:creationId xmlns:a16="http://schemas.microsoft.com/office/drawing/2014/main" id="{32E09CE8-C5A2-05DB-58AA-7D85EE1DE713}"/>
              </a:ext>
            </a:extLst>
          </p:cNvPr>
          <p:cNvSpPr>
            <a:spLocks noGrp="1"/>
          </p:cNvSpPr>
          <p:nvPr>
            <p:ph type="title"/>
          </p:nvPr>
        </p:nvSpPr>
        <p:spPr/>
        <p:txBody>
          <a:bodyPr/>
          <a:lstStyle/>
          <a:p>
            <a:r>
              <a:rPr lang="en-IN" dirty="0"/>
              <a:t>Admin Login</a:t>
            </a:r>
          </a:p>
        </p:txBody>
      </p:sp>
      <p:sp>
        <p:nvSpPr>
          <p:cNvPr id="3" name="Content Placeholder 2">
            <a:extLst>
              <a:ext uri="{FF2B5EF4-FFF2-40B4-BE49-F238E27FC236}">
                <a16:creationId xmlns:a16="http://schemas.microsoft.com/office/drawing/2014/main" id="{85A3DB54-BDE7-81E0-E9FE-4D9FD648FD06}"/>
              </a:ext>
            </a:extLst>
          </p:cNvPr>
          <p:cNvSpPr>
            <a:spLocks noGrp="1"/>
          </p:cNvSpPr>
          <p:nvPr>
            <p:ph idx="1"/>
          </p:nvPr>
        </p:nvSpPr>
        <p:spPr>
          <a:xfrm flipV="1">
            <a:off x="7924800" y="1970014"/>
            <a:ext cx="90034" cy="45719"/>
          </a:xfrm>
        </p:spPr>
        <p:txBody>
          <a:bodyPr>
            <a:normAutofit fontScale="25000" lnSpcReduction="20000"/>
          </a:bodyPr>
          <a:lstStyle/>
          <a:p>
            <a:pPr marL="0" indent="0">
              <a:buNone/>
            </a:pPr>
            <a:endParaRPr lang="en-IN" dirty="0"/>
          </a:p>
        </p:txBody>
      </p:sp>
    </p:spTree>
    <p:extLst>
      <p:ext uri="{BB962C8B-B14F-4D97-AF65-F5344CB8AC3E}">
        <p14:creationId xmlns:p14="http://schemas.microsoft.com/office/powerpoint/2010/main" val="137041468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1034</TotalTime>
  <Words>433</Words>
  <Application>Microsoft Office PowerPoint</Application>
  <PresentationFormat>On-screen Show (4:3)</PresentationFormat>
  <Paragraphs>89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Gill Sans MT</vt:lpstr>
      <vt:lpstr>Gallery</vt:lpstr>
      <vt:lpstr>Online Movie Ticket Booking</vt:lpstr>
      <vt:lpstr>Team Members</vt:lpstr>
      <vt:lpstr>Introduction</vt:lpstr>
      <vt:lpstr>Introduction</vt:lpstr>
      <vt:lpstr>Tools and Technologies </vt:lpstr>
      <vt:lpstr>User Role</vt:lpstr>
      <vt:lpstr>Admin role</vt:lpstr>
      <vt:lpstr>Database Schema</vt:lpstr>
      <vt:lpstr>Admin Login</vt:lpstr>
      <vt:lpstr>Admin Dashboard</vt:lpstr>
      <vt:lpstr>PowerPoint Presentation</vt:lpstr>
      <vt:lpstr>PowerPoint Presentation</vt:lpstr>
      <vt:lpstr>View Movies</vt:lpstr>
      <vt:lpstr>Update Movies</vt:lpstr>
      <vt:lpstr>Manage Users By Admin</vt:lpstr>
      <vt:lpstr>Manage Purchases </vt:lpstr>
      <vt:lpstr>User Registration</vt:lpstr>
      <vt:lpstr>User Login</vt:lpstr>
      <vt:lpstr>User Dashboard</vt:lpstr>
      <vt:lpstr>User Dashboard</vt:lpstr>
      <vt:lpstr>    Search Movies</vt:lpstr>
      <vt:lpstr>PowerPoint Presentation</vt:lpstr>
      <vt:lpstr>Add To Cart</vt:lpstr>
      <vt:lpstr>Payment Gateway</vt:lpstr>
      <vt:lpstr>Order Summary</vt:lpstr>
      <vt:lpstr>Previous Orders</vt:lpstr>
      <vt:lpstr>Testing </vt:lpstr>
      <vt:lpstr>Conclusion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dc:title>
  <dc:creator>shakti tiwari</dc:creator>
  <cp:lastModifiedBy>swathi s</cp:lastModifiedBy>
  <cp:revision>88</cp:revision>
  <dcterms:created xsi:type="dcterms:W3CDTF">2022-10-18T10:07:23Z</dcterms:created>
  <dcterms:modified xsi:type="dcterms:W3CDTF">2022-10-21T06:35:36Z</dcterms:modified>
</cp:coreProperties>
</file>